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1976093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1976093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2224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22245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Faculty </a:t>
            </a:r>
            <a:r>
              <a:rPr lang="en-US" b="1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Faculty </a:t>
            </a:r>
            <a:r>
              <a:rPr lang="en-US" b="1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www.fme.vutbr.cz</a:t>
            </a:r>
            <a:r>
              <a:rPr lang="de-DE" spc="50" dirty="0" smtClean="0"/>
              <a:t>/</a:t>
            </a:r>
            <a:r>
              <a:rPr lang="de-DE" spc="50" dirty="0"/>
              <a:t>en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pc="50" dirty="0"/>
              <a:t>Technická 2896/2, 616 69 </a:t>
            </a:r>
            <a:r>
              <a:rPr lang="cs-CZ" spc="50" dirty="0" smtClean="0"/>
              <a:t>Brno</a:t>
            </a:r>
          </a:p>
          <a:p>
            <a:r>
              <a:rPr lang="cs-CZ" spc="50" dirty="0" smtClean="0"/>
              <a:t>Czech Republic</a:t>
            </a:r>
            <a:endParaRPr lang="cs-CZ" spc="50" dirty="0"/>
          </a:p>
          <a:p>
            <a:r>
              <a:rPr lang="cs-CZ" spc="50" dirty="0" err="1"/>
              <a:t>info@fme.vutbr.cz</a:t>
            </a:r>
            <a:endParaRPr lang="en-US" spc="50" dirty="0" smtClean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Fakulta 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Fakulta </a:t>
            </a:r>
            <a:r>
              <a:rPr lang="cs-CZ" b="1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www.fme.vutbr.cz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pc="50" dirty="0"/>
              <a:t>Technická 2896/2, 616 69 Brno</a:t>
            </a:r>
          </a:p>
          <a:p>
            <a:r>
              <a:rPr lang="cs-CZ" spc="50" dirty="0" err="1"/>
              <a:t>info@fme.vutbr.cz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</TotalTime>
  <Words>247</Words>
  <Application>Microsoft Macintosh PowerPoint</Application>
  <PresentationFormat>On-screen Show (16:9)</PresentationFormat>
  <Paragraphs>35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342</cp:revision>
  <dcterms:created xsi:type="dcterms:W3CDTF">2020-01-29T12:32:03Z</dcterms:created>
  <dcterms:modified xsi:type="dcterms:W3CDTF">2021-05-27T11:59:27Z</dcterms:modified>
</cp:coreProperties>
</file>