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345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345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823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4823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Automotive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Automotive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uadi.fme.vutbr.cz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prof. Ing. Josef Štětina, </a:t>
            </a:r>
            <a:r>
              <a:rPr lang="cs-CZ" dirty="0" smtClean="0"/>
              <a:t>Ph.D.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nb-NO" spc="50" dirty="0" err="1" smtClean="0"/>
              <a:t>josef.stetina@vutbr.cz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automobilního a dopravního </a:t>
            </a:r>
            <a:r>
              <a:rPr lang="cs-CZ" b="1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automobilního a dopravního </a:t>
            </a:r>
            <a:r>
              <a:rPr lang="cs-CZ" b="1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uadi.fme.vutbr.cz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prof. Ing. Josef Štětina, </a:t>
            </a:r>
            <a:r>
              <a:rPr lang="cs-CZ" dirty="0" smtClean="0"/>
              <a:t>Ph.D.</a:t>
            </a:r>
          </a:p>
          <a:p>
            <a:r>
              <a:rPr lang="cs-CZ" spc="50" dirty="0" smtClean="0"/>
              <a:t>ředitel </a:t>
            </a:r>
            <a:r>
              <a:rPr lang="cs-CZ" spc="50" dirty="0" smtClean="0"/>
              <a:t>ústavu</a:t>
            </a:r>
            <a:endParaRPr lang="cs-CZ" spc="50" dirty="0"/>
          </a:p>
          <a:p>
            <a:r>
              <a:rPr lang="nb-NO" spc="50" dirty="0" err="1" smtClean="0"/>
              <a:t>josef.stetina@vutbr.cz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249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2021-05-27T14:35:55Z</dcterms:modified>
</cp:coreProperties>
</file>