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template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1" r:id="rId1"/>
    <p:sldMasterId id="2147483672" r:id="rId2"/>
    <p:sldMasterId id="2147483685" r:id="rId3"/>
    <p:sldMasterId id="2147483687" r:id="rId4"/>
  </p:sldMasterIdLst>
  <p:notesMasterIdLst>
    <p:notesMasterId r:id="rId19"/>
  </p:notesMasterIdLst>
  <p:handoutMasterIdLst>
    <p:handoutMasterId r:id="rId20"/>
  </p:handoutMasterIdLst>
  <p:sldIdLst>
    <p:sldId id="361" r:id="rId5"/>
    <p:sldId id="256" r:id="rId6"/>
    <p:sldId id="286" r:id="rId7"/>
    <p:sldId id="357" r:id="rId8"/>
    <p:sldId id="358" r:id="rId9"/>
    <p:sldId id="360" r:id="rId10"/>
    <p:sldId id="359" r:id="rId11"/>
    <p:sldId id="362" r:id="rId12"/>
    <p:sldId id="363" r:id="rId13"/>
    <p:sldId id="364" r:id="rId14"/>
    <p:sldId id="365" r:id="rId15"/>
    <p:sldId id="366" r:id="rId16"/>
    <p:sldId id="367" r:id="rId17"/>
    <p:sldId id="368" r:id="rId18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S" id="{FFDCA7AA-721A-B644-9A96-E925BCB29B56}">
          <p14:sldIdLst>
            <p14:sldId id="361"/>
            <p14:sldId id="256"/>
            <p14:sldId id="286"/>
            <p14:sldId id="357"/>
            <p14:sldId id="358"/>
            <p14:sldId id="360"/>
            <p14:sldId id="359"/>
          </p14:sldIdLst>
        </p14:section>
        <p14:section name="EN" id="{832D982C-6AC7-1B49-A27B-DD63FF2FFA85}">
          <p14:sldIdLst>
            <p14:sldId id="362"/>
            <p14:sldId id="363"/>
            <p14:sldId id="364"/>
            <p14:sldId id="365"/>
            <p14:sldId id="366"/>
            <p14:sldId id="367"/>
            <p14:sldId id="368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omputer" initials="" lastIdx="2" clrIdx="0"/>
  <p:cmAuthor id="1" name="hovorkova" initials="h" lastIdx="7" clrIdx="1">
    <p:extLst>
      <p:ext uri="{19B8F6BF-5375-455C-9EA6-DF929625EA0E}">
        <p15:presenceInfo xmlns:p15="http://schemas.microsoft.com/office/powerpoint/2012/main" xmlns="" userId="hovorkov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F71"/>
    <a:srgbClr val="DB0021"/>
    <a:srgbClr val="F9AF1B"/>
    <a:srgbClr val="8ED1D5"/>
    <a:srgbClr val="4FB3BA"/>
    <a:srgbClr val="13899A"/>
    <a:srgbClr val="073C5D"/>
    <a:srgbClr val="0C1821"/>
    <a:srgbClr val="E45014"/>
    <a:srgbClr val="073D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 autoAdjust="0"/>
    <p:restoredTop sz="90346" autoAdjust="0"/>
  </p:normalViewPr>
  <p:slideViewPr>
    <p:cSldViewPr>
      <p:cViewPr>
        <p:scale>
          <a:sx n="125" d="100"/>
          <a:sy n="125" d="100"/>
        </p:scale>
        <p:origin x="-624" y="-24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30" d="100"/>
          <a:sy n="130" d="100"/>
        </p:scale>
        <p:origin x="-4808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commentAuthors" Target="commentAuthors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1BDF37-2D12-A545-B49F-1955A214F8E3}" type="datetime1">
              <a:rPr lang="en-US" smtClean="0"/>
              <a:t>27/05/21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E0DA60-A933-B44A-A42E-8E87954A6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71063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5A51C3-658D-D14F-AABB-E306B047A5E6}" type="datetime1">
              <a:rPr lang="en-US" smtClean="0"/>
              <a:t>27/05/21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1BD250-9BF5-4AE8-86BD-080F3A2227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64090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Úvodní</a:t>
            </a:r>
            <a:r>
              <a:rPr lang="en-GB" dirty="0" smtClean="0"/>
              <a:t> slide </a:t>
            </a:r>
            <a:r>
              <a:rPr lang="en-GB" dirty="0" err="1" smtClean="0"/>
              <a:t>obecný</a:t>
            </a:r>
            <a:r>
              <a:rPr lang="en-GB" dirty="0" smtClean="0"/>
              <a:t>. </a:t>
            </a:r>
            <a:r>
              <a:rPr lang="en-GB" dirty="0" err="1" smtClean="0"/>
              <a:t>Použijte</a:t>
            </a:r>
            <a:r>
              <a:rPr lang="en-GB" dirty="0" smtClean="0"/>
              <a:t> </a:t>
            </a:r>
            <a:r>
              <a:rPr lang="en-GB" dirty="0" err="1" smtClean="0"/>
              <a:t>pouze</a:t>
            </a:r>
            <a:r>
              <a:rPr lang="en-GB" dirty="0" smtClean="0"/>
              <a:t> </a:t>
            </a:r>
            <a:r>
              <a:rPr lang="en-GB" dirty="0" err="1" smtClean="0"/>
              <a:t>jeden</a:t>
            </a:r>
            <a:r>
              <a:rPr lang="en-GB" dirty="0" smtClean="0"/>
              <a:t> </a:t>
            </a:r>
            <a:r>
              <a:rPr lang="en-GB" dirty="0" err="1" smtClean="0"/>
              <a:t>úvodní</a:t>
            </a:r>
            <a:r>
              <a:rPr lang="en-GB" dirty="0" smtClean="0"/>
              <a:t> slide, </a:t>
            </a:r>
            <a:r>
              <a:rPr lang="en-GB" dirty="0" err="1" smtClean="0"/>
              <a:t>druhý</a:t>
            </a:r>
            <a:r>
              <a:rPr lang="en-GB" dirty="0" smtClean="0"/>
              <a:t> </a:t>
            </a:r>
            <a:r>
              <a:rPr lang="en-GB" dirty="0" err="1" smtClean="0"/>
              <a:t>smažte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BD250-9BF5-4AE8-86BD-080F3A22271A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04159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err="1" smtClean="0"/>
              <a:t>Úvodní</a:t>
            </a:r>
            <a:r>
              <a:rPr lang="en-GB" dirty="0" smtClean="0"/>
              <a:t> slide s </a:t>
            </a:r>
            <a:r>
              <a:rPr lang="en-GB" dirty="0" err="1" smtClean="0"/>
              <a:t>vlastním</a:t>
            </a:r>
            <a:r>
              <a:rPr lang="en-GB" dirty="0" smtClean="0"/>
              <a:t> </a:t>
            </a:r>
            <a:r>
              <a:rPr lang="en-GB" dirty="0" err="1" smtClean="0"/>
              <a:t>obrázkem</a:t>
            </a:r>
            <a:r>
              <a:rPr lang="en-GB" dirty="0" smtClean="0"/>
              <a:t>. </a:t>
            </a:r>
            <a:r>
              <a:rPr lang="en-GB" dirty="0" err="1" smtClean="0"/>
              <a:t>Použijte</a:t>
            </a:r>
            <a:r>
              <a:rPr lang="en-GB" dirty="0" smtClean="0"/>
              <a:t> </a:t>
            </a:r>
            <a:r>
              <a:rPr lang="en-GB" dirty="0" err="1" smtClean="0"/>
              <a:t>pouze</a:t>
            </a:r>
            <a:r>
              <a:rPr lang="en-GB" dirty="0" smtClean="0"/>
              <a:t> </a:t>
            </a:r>
            <a:r>
              <a:rPr lang="en-GB" dirty="0" err="1" smtClean="0"/>
              <a:t>jeden</a:t>
            </a:r>
            <a:r>
              <a:rPr lang="en-GB" dirty="0" smtClean="0"/>
              <a:t> </a:t>
            </a:r>
            <a:r>
              <a:rPr lang="en-GB" dirty="0" err="1" smtClean="0"/>
              <a:t>úvodní</a:t>
            </a:r>
            <a:r>
              <a:rPr lang="en-GB" dirty="0" smtClean="0"/>
              <a:t> slide, </a:t>
            </a:r>
            <a:r>
              <a:rPr lang="en-GB" dirty="0" err="1" smtClean="0"/>
              <a:t>druhý</a:t>
            </a:r>
            <a:r>
              <a:rPr lang="en-GB" dirty="0" smtClean="0"/>
              <a:t> </a:t>
            </a:r>
            <a:r>
              <a:rPr lang="en-GB" dirty="0" err="1" smtClean="0"/>
              <a:t>smažte</a:t>
            </a:r>
            <a:r>
              <a:rPr lang="en-GB" dirty="0" smtClean="0"/>
              <a:t>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BD250-9BF5-4AE8-86BD-080F3A22271A}" type="slidenum">
              <a:rPr lang="cs-CZ" smtClean="0"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829319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Po </a:t>
            </a:r>
            <a:r>
              <a:rPr lang="en-GB" dirty="0" err="1" smtClean="0"/>
              <a:t>vložení</a:t>
            </a:r>
            <a:r>
              <a:rPr lang="en-GB" dirty="0" smtClean="0"/>
              <a:t> </a:t>
            </a:r>
            <a:r>
              <a:rPr lang="en-GB" dirty="0" err="1" smtClean="0"/>
              <a:t>obrázku</a:t>
            </a:r>
            <a:r>
              <a:rPr lang="en-GB" dirty="0" smtClean="0"/>
              <a:t> </a:t>
            </a:r>
            <a:r>
              <a:rPr lang="en-GB" dirty="0" err="1" smtClean="0"/>
              <a:t>ho</a:t>
            </a:r>
            <a:r>
              <a:rPr lang="en-GB" dirty="0" smtClean="0"/>
              <a:t> </a:t>
            </a:r>
            <a:r>
              <a:rPr lang="en-GB" dirty="0" err="1" smtClean="0"/>
              <a:t>posuňte</a:t>
            </a:r>
            <a:r>
              <a:rPr lang="en-GB" dirty="0" smtClean="0"/>
              <a:t> “</a:t>
            </a:r>
            <a:r>
              <a:rPr lang="en-GB" dirty="0" err="1" smtClean="0"/>
              <a:t>dozadu</a:t>
            </a:r>
            <a:r>
              <a:rPr lang="en-GB" dirty="0" smtClean="0"/>
              <a:t>”: Arrange/Reorder &gt; Send to Back. Na </a:t>
            </a:r>
            <a:r>
              <a:rPr lang="en-GB" dirty="0" err="1" smtClean="0"/>
              <a:t>vrchu</a:t>
            </a:r>
            <a:r>
              <a:rPr lang="en-GB" dirty="0" smtClean="0"/>
              <a:t> </a:t>
            </a:r>
            <a:r>
              <a:rPr lang="en-GB" dirty="0" err="1" smtClean="0"/>
              <a:t>pak</a:t>
            </a:r>
            <a:r>
              <a:rPr lang="en-GB" dirty="0" smtClean="0"/>
              <a:t> </a:t>
            </a:r>
            <a:r>
              <a:rPr lang="en-GB" dirty="0" err="1" smtClean="0"/>
              <a:t>bude</a:t>
            </a:r>
            <a:r>
              <a:rPr lang="en-GB" dirty="0" smtClean="0"/>
              <a:t> </a:t>
            </a:r>
            <a:r>
              <a:rPr lang="en-GB" dirty="0" err="1" smtClean="0"/>
              <a:t>připraven</a:t>
            </a:r>
            <a:r>
              <a:rPr lang="en-GB" dirty="0" smtClean="0"/>
              <a:t> </a:t>
            </a:r>
            <a:r>
              <a:rPr lang="en-GB" dirty="0" err="1" smtClean="0"/>
              <a:t>popisek</a:t>
            </a:r>
            <a:r>
              <a:rPr lang="en-GB" dirty="0" smtClean="0"/>
              <a:t> k </a:t>
            </a:r>
            <a:r>
              <a:rPr lang="en-GB" dirty="0" err="1" smtClean="0"/>
              <a:t>editaci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BD250-9BF5-4AE8-86BD-080F3A22271A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22866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Vpravo</a:t>
            </a:r>
            <a:r>
              <a:rPr lang="en-GB" dirty="0" smtClean="0"/>
              <a:t> </a:t>
            </a:r>
            <a:r>
              <a:rPr lang="en-GB" dirty="0" err="1" smtClean="0"/>
              <a:t>doplňte</a:t>
            </a:r>
            <a:r>
              <a:rPr lang="en-GB" dirty="0" smtClean="0"/>
              <a:t> </a:t>
            </a:r>
            <a:r>
              <a:rPr lang="en-GB" dirty="0" err="1" smtClean="0"/>
              <a:t>kontakt</a:t>
            </a:r>
            <a:r>
              <a:rPr lang="en-GB" dirty="0" smtClean="0"/>
              <a:t> </a:t>
            </a:r>
            <a:r>
              <a:rPr lang="en-GB" dirty="0" err="1" smtClean="0"/>
              <a:t>na</a:t>
            </a:r>
            <a:r>
              <a:rPr lang="en-GB" dirty="0" smtClean="0"/>
              <a:t> </a:t>
            </a:r>
            <a:r>
              <a:rPr lang="en-GB" dirty="0" err="1" smtClean="0"/>
              <a:t>přednášejícího</a:t>
            </a:r>
            <a:r>
              <a:rPr lang="en-GB" dirty="0" smtClean="0"/>
              <a:t>/</a:t>
            </a:r>
            <a:r>
              <a:rPr lang="en-GB" dirty="0" err="1" smtClean="0"/>
              <a:t>ústav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BD250-9BF5-4AE8-86BD-080F3A22271A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40711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Úvodní</a:t>
            </a:r>
            <a:r>
              <a:rPr lang="en-GB" dirty="0" smtClean="0"/>
              <a:t> slide </a:t>
            </a:r>
            <a:r>
              <a:rPr lang="en-GB" dirty="0" err="1" smtClean="0"/>
              <a:t>obecný</a:t>
            </a:r>
            <a:r>
              <a:rPr lang="en-GB" dirty="0" smtClean="0"/>
              <a:t>. </a:t>
            </a:r>
            <a:r>
              <a:rPr lang="en-GB" dirty="0" err="1" smtClean="0"/>
              <a:t>Použijte</a:t>
            </a:r>
            <a:r>
              <a:rPr lang="en-GB" dirty="0" smtClean="0"/>
              <a:t> </a:t>
            </a:r>
            <a:r>
              <a:rPr lang="en-GB" dirty="0" err="1" smtClean="0"/>
              <a:t>pouze</a:t>
            </a:r>
            <a:r>
              <a:rPr lang="en-GB" dirty="0" smtClean="0"/>
              <a:t> </a:t>
            </a:r>
            <a:r>
              <a:rPr lang="en-GB" dirty="0" err="1" smtClean="0"/>
              <a:t>jeden</a:t>
            </a:r>
            <a:r>
              <a:rPr lang="en-GB" dirty="0" smtClean="0"/>
              <a:t> </a:t>
            </a:r>
            <a:r>
              <a:rPr lang="en-GB" dirty="0" err="1" smtClean="0"/>
              <a:t>úvodní</a:t>
            </a:r>
            <a:r>
              <a:rPr lang="en-GB" dirty="0" smtClean="0"/>
              <a:t> slide, </a:t>
            </a:r>
            <a:r>
              <a:rPr lang="en-GB" dirty="0" err="1" smtClean="0"/>
              <a:t>druhý</a:t>
            </a:r>
            <a:r>
              <a:rPr lang="en-GB" dirty="0" smtClean="0"/>
              <a:t> </a:t>
            </a:r>
            <a:r>
              <a:rPr lang="en-GB" dirty="0" err="1" smtClean="0"/>
              <a:t>smažte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BD250-9BF5-4AE8-86BD-080F3A22271A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04159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err="1" smtClean="0"/>
              <a:t>Úvodní</a:t>
            </a:r>
            <a:r>
              <a:rPr lang="en-GB" dirty="0" smtClean="0"/>
              <a:t> slide s </a:t>
            </a:r>
            <a:r>
              <a:rPr lang="en-GB" dirty="0" err="1" smtClean="0"/>
              <a:t>vlastním</a:t>
            </a:r>
            <a:r>
              <a:rPr lang="en-GB" dirty="0" smtClean="0"/>
              <a:t> </a:t>
            </a:r>
            <a:r>
              <a:rPr lang="en-GB" dirty="0" err="1" smtClean="0"/>
              <a:t>obrázkem</a:t>
            </a:r>
            <a:r>
              <a:rPr lang="en-GB" dirty="0" smtClean="0"/>
              <a:t>. </a:t>
            </a:r>
            <a:r>
              <a:rPr lang="en-GB" dirty="0" err="1" smtClean="0"/>
              <a:t>Použijte</a:t>
            </a:r>
            <a:r>
              <a:rPr lang="en-GB" dirty="0" smtClean="0"/>
              <a:t> </a:t>
            </a:r>
            <a:r>
              <a:rPr lang="en-GB" dirty="0" err="1" smtClean="0"/>
              <a:t>pouze</a:t>
            </a:r>
            <a:r>
              <a:rPr lang="en-GB" dirty="0" smtClean="0"/>
              <a:t> </a:t>
            </a:r>
            <a:r>
              <a:rPr lang="en-GB" dirty="0" err="1" smtClean="0"/>
              <a:t>jeden</a:t>
            </a:r>
            <a:r>
              <a:rPr lang="en-GB" dirty="0" smtClean="0"/>
              <a:t> </a:t>
            </a:r>
            <a:r>
              <a:rPr lang="en-GB" dirty="0" err="1" smtClean="0"/>
              <a:t>úvodní</a:t>
            </a:r>
            <a:r>
              <a:rPr lang="en-GB" dirty="0" smtClean="0"/>
              <a:t> slide, </a:t>
            </a:r>
            <a:r>
              <a:rPr lang="en-GB" dirty="0" err="1" smtClean="0"/>
              <a:t>druhý</a:t>
            </a:r>
            <a:r>
              <a:rPr lang="en-GB" dirty="0" smtClean="0"/>
              <a:t> </a:t>
            </a:r>
            <a:r>
              <a:rPr lang="en-GB" dirty="0" err="1" smtClean="0"/>
              <a:t>smažte</a:t>
            </a:r>
            <a:r>
              <a:rPr lang="en-GB" dirty="0" smtClean="0"/>
              <a:t>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BD250-9BF5-4AE8-86BD-080F3A22271A}" type="slidenum">
              <a:rPr lang="cs-CZ" smtClean="0"/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829319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Po </a:t>
            </a:r>
            <a:r>
              <a:rPr lang="en-GB" dirty="0" err="1" smtClean="0"/>
              <a:t>vložení</a:t>
            </a:r>
            <a:r>
              <a:rPr lang="en-GB" dirty="0" smtClean="0"/>
              <a:t> </a:t>
            </a:r>
            <a:r>
              <a:rPr lang="en-GB" dirty="0" err="1" smtClean="0"/>
              <a:t>obrázku</a:t>
            </a:r>
            <a:r>
              <a:rPr lang="en-GB" dirty="0" smtClean="0"/>
              <a:t> </a:t>
            </a:r>
            <a:r>
              <a:rPr lang="en-GB" dirty="0" err="1" smtClean="0"/>
              <a:t>ho</a:t>
            </a:r>
            <a:r>
              <a:rPr lang="en-GB" dirty="0" smtClean="0"/>
              <a:t> </a:t>
            </a:r>
            <a:r>
              <a:rPr lang="en-GB" dirty="0" err="1" smtClean="0"/>
              <a:t>posuňte</a:t>
            </a:r>
            <a:r>
              <a:rPr lang="en-GB" dirty="0" smtClean="0"/>
              <a:t> “</a:t>
            </a:r>
            <a:r>
              <a:rPr lang="en-GB" dirty="0" err="1" smtClean="0"/>
              <a:t>dozadu</a:t>
            </a:r>
            <a:r>
              <a:rPr lang="en-GB" dirty="0" smtClean="0"/>
              <a:t>”: Arrange/Reorder &gt; Send to Back. Na </a:t>
            </a:r>
            <a:r>
              <a:rPr lang="en-GB" dirty="0" err="1" smtClean="0"/>
              <a:t>vrchu</a:t>
            </a:r>
            <a:r>
              <a:rPr lang="en-GB" dirty="0" smtClean="0"/>
              <a:t> </a:t>
            </a:r>
            <a:r>
              <a:rPr lang="en-GB" dirty="0" err="1" smtClean="0"/>
              <a:t>pak</a:t>
            </a:r>
            <a:r>
              <a:rPr lang="en-GB" dirty="0" smtClean="0"/>
              <a:t> </a:t>
            </a:r>
            <a:r>
              <a:rPr lang="en-GB" dirty="0" err="1" smtClean="0"/>
              <a:t>bude</a:t>
            </a:r>
            <a:r>
              <a:rPr lang="en-GB" dirty="0" smtClean="0"/>
              <a:t> </a:t>
            </a:r>
            <a:r>
              <a:rPr lang="en-GB" dirty="0" err="1" smtClean="0"/>
              <a:t>připraven</a:t>
            </a:r>
            <a:r>
              <a:rPr lang="en-GB" dirty="0" smtClean="0"/>
              <a:t> </a:t>
            </a:r>
            <a:r>
              <a:rPr lang="en-GB" dirty="0" err="1" smtClean="0"/>
              <a:t>popisek</a:t>
            </a:r>
            <a:r>
              <a:rPr lang="en-GB" dirty="0" smtClean="0"/>
              <a:t> k </a:t>
            </a:r>
            <a:r>
              <a:rPr lang="en-GB" dirty="0" err="1" smtClean="0"/>
              <a:t>editaci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BD250-9BF5-4AE8-86BD-080F3A22271A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22866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Vpravo</a:t>
            </a:r>
            <a:r>
              <a:rPr lang="en-GB" dirty="0" smtClean="0"/>
              <a:t> </a:t>
            </a:r>
            <a:r>
              <a:rPr lang="en-GB" dirty="0" err="1" smtClean="0"/>
              <a:t>doplňte</a:t>
            </a:r>
            <a:r>
              <a:rPr lang="en-GB" dirty="0" smtClean="0"/>
              <a:t> </a:t>
            </a:r>
            <a:r>
              <a:rPr lang="en-GB" dirty="0" err="1" smtClean="0"/>
              <a:t>kontakt</a:t>
            </a:r>
            <a:r>
              <a:rPr lang="en-GB" dirty="0" smtClean="0"/>
              <a:t> </a:t>
            </a:r>
            <a:r>
              <a:rPr lang="en-GB" dirty="0" err="1" smtClean="0"/>
              <a:t>na</a:t>
            </a:r>
            <a:r>
              <a:rPr lang="en-GB" dirty="0" smtClean="0"/>
              <a:t> </a:t>
            </a:r>
            <a:r>
              <a:rPr lang="en-GB" dirty="0" err="1" smtClean="0"/>
              <a:t>přednášejícího</a:t>
            </a:r>
            <a:r>
              <a:rPr lang="en-GB" dirty="0" smtClean="0"/>
              <a:t>/</a:t>
            </a:r>
            <a:r>
              <a:rPr lang="en-GB" dirty="0" err="1" smtClean="0"/>
              <a:t>ústav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BD250-9BF5-4AE8-86BD-080F3A22271A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4071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jp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6.jpg"/><Relationship Id="rId3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7.jpg"/><Relationship Id="rId3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6.jpg"/><Relationship Id="rId3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</a:t>
            </a:r>
            <a:r>
              <a:rPr lang="cs-CZ" dirty="0" err="1" smtClean="0"/>
              <a:t>title</a:t>
            </a:r>
            <a:r>
              <a:rPr lang="cs-CZ" dirty="0" smtClean="0"/>
              <a:t>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540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oodby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000" y="411510"/>
            <a:ext cx="8388464" cy="2304256"/>
          </a:xfrm>
        </p:spPr>
        <p:txBody>
          <a:bodyPr anchor="t">
            <a:normAutofit/>
          </a:bodyPr>
          <a:lstStyle>
            <a:lvl1pPr>
              <a:defRPr sz="4000" spc="20">
                <a:solidFill>
                  <a:schemeClr val="bg1"/>
                </a:solidFill>
              </a:defRPr>
            </a:lvl1pPr>
          </a:lstStyle>
          <a:p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</a:t>
            </a:r>
            <a:r>
              <a:rPr lang="cs-CZ" dirty="0" err="1" smtClean="0"/>
              <a:t>title</a:t>
            </a:r>
            <a:r>
              <a:rPr lang="cs-CZ" dirty="0" smtClean="0"/>
              <a:t>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0001" y="2850628"/>
            <a:ext cx="4031959" cy="1593329"/>
          </a:xfrm>
        </p:spPr>
        <p:txBody>
          <a:bodyPr>
            <a:normAutofit/>
          </a:bodyPr>
          <a:lstStyle>
            <a:lvl1pPr marL="0" indent="0" algn="l">
              <a:buNone/>
              <a:defRPr sz="1400" b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Název ústavu</a:t>
            </a:r>
          </a:p>
          <a:p>
            <a:r>
              <a:rPr lang="cs-CZ" sz="1400" dirty="0" smtClean="0"/>
              <a:t>Fakulta strojního inženýrství</a:t>
            </a:r>
          </a:p>
          <a:p>
            <a:r>
              <a:rPr lang="cs-CZ" sz="1400" dirty="0" smtClean="0"/>
              <a:t>Vysoké učení technické v Brně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4515966"/>
            <a:ext cx="8388464" cy="360040"/>
          </a:xfrm>
        </p:spPr>
        <p:txBody>
          <a:bodyPr>
            <a:normAutofit/>
          </a:bodyPr>
          <a:lstStyle>
            <a:lvl1pPr marL="0" indent="0">
              <a:buNone/>
              <a:defRPr sz="1800" b="1" u="sng"/>
            </a:lvl1pPr>
          </a:lstStyle>
          <a:p>
            <a:pPr lvl="0"/>
            <a:r>
              <a:rPr lang="cs-CZ" dirty="0" smtClean="0"/>
              <a:t>www....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716016" y="2850628"/>
            <a:ext cx="4032541" cy="1620176"/>
          </a:xfrm>
        </p:spPr>
        <p:txBody>
          <a:bodyPr rIns="0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cs-CZ" dirty="0" smtClean="0"/>
              <a:t>Kontakt / </a:t>
            </a:r>
            <a:r>
              <a:rPr lang="cs-CZ" dirty="0" err="1" smtClean="0"/>
              <a:t>Contact</a:t>
            </a:r>
            <a:r>
              <a:rPr lang="cs-CZ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3945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S Obecný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99" y="540000"/>
            <a:ext cx="3551998" cy="71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8336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1620001"/>
            <a:ext cx="9144000" cy="35235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073D5D"/>
                </a:solidFill>
              </a:defRPr>
            </a:lvl1pPr>
          </a:lstStyle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99" y="540000"/>
            <a:ext cx="3551998" cy="71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4316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Obecný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540000"/>
            <a:ext cx="4282799" cy="717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8139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1620001"/>
            <a:ext cx="9144000" cy="35235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073D5D"/>
                </a:solidFill>
              </a:defRPr>
            </a:lvl1pPr>
          </a:lstStyle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540000"/>
            <a:ext cx="4282799" cy="717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164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000" y="1419622"/>
            <a:ext cx="4100264" cy="3384376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text </a:t>
            </a:r>
            <a:r>
              <a:rPr lang="cs-CZ" dirty="0" err="1" smtClean="0"/>
              <a:t>styles</a:t>
            </a:r>
            <a:endParaRPr lang="cs-CZ" dirty="0" smtClean="0"/>
          </a:p>
          <a:p>
            <a:pPr lvl="1"/>
            <a:r>
              <a:rPr lang="cs-CZ" dirty="0" smtClean="0"/>
              <a:t>Second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2"/>
            <a:r>
              <a:rPr lang="cs-CZ" dirty="0" err="1" smtClean="0"/>
              <a:t>Third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3"/>
            <a:r>
              <a:rPr lang="cs-CZ" dirty="0" err="1" smtClean="0"/>
              <a:t>Fourth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4"/>
            <a:r>
              <a:rPr lang="cs-CZ" dirty="0" err="1" smtClean="0"/>
              <a:t>Fifth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9622"/>
            <a:ext cx="4100264" cy="3384376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text </a:t>
            </a:r>
            <a:r>
              <a:rPr lang="cs-CZ" dirty="0" err="1" smtClean="0"/>
              <a:t>styles</a:t>
            </a:r>
            <a:endParaRPr lang="cs-CZ" dirty="0" smtClean="0"/>
          </a:p>
          <a:p>
            <a:pPr lvl="1"/>
            <a:r>
              <a:rPr lang="cs-CZ" dirty="0" smtClean="0"/>
              <a:t>Second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2"/>
            <a:r>
              <a:rPr lang="cs-CZ" dirty="0" err="1" smtClean="0"/>
              <a:t>Third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3"/>
            <a:r>
              <a:rPr lang="cs-CZ" dirty="0" err="1" smtClean="0"/>
              <a:t>Fourth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4"/>
            <a:r>
              <a:rPr lang="cs-CZ" dirty="0" err="1" smtClean="0"/>
              <a:t>Fifth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421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093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822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534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000" y="1419622"/>
            <a:ext cx="4100264" cy="3384376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text </a:t>
            </a:r>
            <a:r>
              <a:rPr lang="cs-CZ" dirty="0" err="1" smtClean="0"/>
              <a:t>styles</a:t>
            </a:r>
            <a:endParaRPr lang="cs-CZ" dirty="0" smtClean="0"/>
          </a:p>
          <a:p>
            <a:pPr lvl="1"/>
            <a:r>
              <a:rPr lang="cs-CZ" dirty="0" smtClean="0"/>
              <a:t>Second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2"/>
            <a:r>
              <a:rPr lang="cs-CZ" dirty="0" err="1" smtClean="0"/>
              <a:t>Third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3"/>
            <a:r>
              <a:rPr lang="cs-CZ" dirty="0" err="1" smtClean="0"/>
              <a:t>Fourth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4"/>
            <a:r>
              <a:rPr lang="cs-CZ" dirty="0" err="1" smtClean="0"/>
              <a:t>Fifth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9622"/>
            <a:ext cx="4100264" cy="3384376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text </a:t>
            </a:r>
            <a:r>
              <a:rPr lang="cs-CZ" dirty="0" err="1" smtClean="0"/>
              <a:t>styles</a:t>
            </a:r>
            <a:endParaRPr lang="cs-CZ" dirty="0" smtClean="0"/>
          </a:p>
          <a:p>
            <a:pPr lvl="1"/>
            <a:r>
              <a:rPr lang="cs-CZ" dirty="0" smtClean="0"/>
              <a:t>Second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2"/>
            <a:r>
              <a:rPr lang="cs-CZ" dirty="0" err="1" smtClean="0"/>
              <a:t>Third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3"/>
            <a:r>
              <a:rPr lang="cs-CZ" dirty="0" err="1" smtClean="0"/>
              <a:t>Fourth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4"/>
            <a:r>
              <a:rPr lang="cs-CZ" dirty="0" err="1" smtClean="0"/>
              <a:t>Fifth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953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268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674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lo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000" y="411510"/>
            <a:ext cx="8388464" cy="2304256"/>
          </a:xfrm>
        </p:spPr>
        <p:txBody>
          <a:bodyPr anchor="t">
            <a:normAutofit/>
          </a:bodyPr>
          <a:lstStyle>
            <a:lvl1pPr>
              <a:defRPr sz="4000" spc="20">
                <a:solidFill>
                  <a:schemeClr val="bg1"/>
                </a:solidFill>
              </a:defRPr>
            </a:lvl1pPr>
          </a:lstStyle>
          <a:p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</a:t>
            </a:r>
            <a:r>
              <a:rPr lang="cs-CZ" dirty="0" err="1" smtClean="0"/>
              <a:t>title</a:t>
            </a:r>
            <a:r>
              <a:rPr lang="cs-CZ" dirty="0" smtClean="0"/>
              <a:t>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000" y="2850629"/>
            <a:ext cx="8388464" cy="1314450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</a:t>
            </a:r>
            <a:r>
              <a:rPr lang="cs-CZ" dirty="0" err="1" smtClean="0"/>
              <a:t>subtitle</a:t>
            </a:r>
            <a:r>
              <a:rPr lang="cs-CZ" dirty="0" smtClean="0"/>
              <a:t>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4587974"/>
            <a:ext cx="4212000" cy="28803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cs-CZ" dirty="0" smtClean="0"/>
              <a:t>Autor / </a:t>
            </a:r>
            <a:r>
              <a:rPr lang="cs-CZ" dirty="0" err="1" smtClean="0"/>
              <a:t>Author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860032" y="4587974"/>
            <a:ext cx="3888432" cy="288032"/>
          </a:xfrm>
        </p:spPr>
        <p:txBody>
          <a:bodyPr rIns="0">
            <a:normAutofit/>
          </a:bodyPr>
          <a:lstStyle>
            <a:lvl1pPr marL="0" indent="0" algn="r">
              <a:buNone/>
              <a:defRPr sz="1400" baseline="0"/>
            </a:lvl1pPr>
          </a:lstStyle>
          <a:p>
            <a:pPr lvl="0"/>
            <a:r>
              <a:rPr lang="cs-CZ" dirty="0" smtClean="0"/>
              <a:t>1. června 2021 / 1st June,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850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slideLayout" Target="../slideLayouts/slideLayout8.xml"/><Relationship Id="rId5" Type="http://schemas.openxmlformats.org/officeDocument/2006/relationships/theme" Target="../theme/theme2.xml"/><Relationship Id="rId6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2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9.xml"/><Relationship Id="rId2" Type="http://schemas.openxmlformats.org/officeDocument/2006/relationships/slideLayout" Target="../slideLayouts/slideLayout10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theme" Target="../theme/theme4.xml"/><Relationship Id="rId1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000" y="324000"/>
            <a:ext cx="7380352" cy="936104"/>
          </a:xfrm>
          <a:prstGeom prst="rect">
            <a:avLst/>
          </a:prstGeom>
          <a:noFill/>
        </p:spPr>
        <p:txBody>
          <a:bodyPr vert="horz" lIns="0" tIns="0" rIns="0" bIns="0" rtlCol="0" anchor="t">
            <a:normAutofit/>
          </a:bodyPr>
          <a:lstStyle/>
          <a:p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</a:t>
            </a:r>
            <a:r>
              <a:rPr lang="cs-CZ" dirty="0" err="1" smtClean="0"/>
              <a:t>title</a:t>
            </a:r>
            <a:r>
              <a:rPr lang="cs-CZ" dirty="0" smtClean="0"/>
              <a:t>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0" y="1419622"/>
            <a:ext cx="8388000" cy="3383976"/>
          </a:xfrm>
          <a:prstGeom prst="rect">
            <a:avLst/>
          </a:prstGeom>
        </p:spPr>
        <p:txBody>
          <a:bodyPr vert="horz" lIns="0" tIns="0" rIns="91440" bIns="0" rtlCol="0">
            <a:normAutofit/>
          </a:bodyPr>
          <a:lstStyle/>
          <a:p>
            <a:pPr lvl="0"/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text </a:t>
            </a:r>
            <a:r>
              <a:rPr lang="cs-CZ" dirty="0" err="1" smtClean="0"/>
              <a:t>styles</a:t>
            </a:r>
            <a:endParaRPr lang="cs-CZ" dirty="0" smtClean="0"/>
          </a:p>
          <a:p>
            <a:pPr lvl="1"/>
            <a:r>
              <a:rPr lang="cs-CZ" dirty="0" smtClean="0"/>
              <a:t>Second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2"/>
            <a:r>
              <a:rPr lang="cs-CZ" dirty="0" err="1" smtClean="0"/>
              <a:t>Third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3"/>
            <a:r>
              <a:rPr lang="cs-CZ" dirty="0" err="1" smtClean="0"/>
              <a:t>Fourth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4"/>
            <a:r>
              <a:rPr lang="cs-CZ" dirty="0" err="1" smtClean="0"/>
              <a:t>Fifth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2696" y="360000"/>
            <a:ext cx="911304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425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000" b="1" kern="1200" cap="all">
          <a:solidFill>
            <a:srgbClr val="004F7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457200" rtl="0" eaLnBrk="1" latinLnBrk="0" hangingPunct="1">
        <a:spcBef>
          <a:spcPct val="20000"/>
        </a:spcBef>
        <a:buFont typeface="Wingdings" charset="2"/>
        <a:buChar char="§"/>
        <a:defRPr sz="1400" kern="1200">
          <a:solidFill>
            <a:srgbClr val="004F71"/>
          </a:solidFill>
          <a:latin typeface="+mn-lt"/>
          <a:ea typeface="+mn-ea"/>
          <a:cs typeface="+mn-cs"/>
        </a:defRPr>
      </a:lvl1pPr>
      <a:lvl2pPr marL="597600" indent="-176400" algn="l" defTabSz="457200" rtl="0" eaLnBrk="1" latinLnBrk="0" hangingPunct="1">
        <a:spcBef>
          <a:spcPct val="20000"/>
        </a:spcBef>
        <a:buFont typeface="Arial"/>
        <a:buChar char="–"/>
        <a:defRPr sz="1200" kern="1200">
          <a:solidFill>
            <a:srgbClr val="004F71"/>
          </a:solidFill>
          <a:latin typeface="+mn-lt"/>
          <a:ea typeface="+mn-ea"/>
          <a:cs typeface="+mn-cs"/>
        </a:defRPr>
      </a:lvl2pPr>
      <a:lvl3pPr marL="1000800" indent="-122400" algn="l" defTabSz="457200" rtl="0" eaLnBrk="1" latinLnBrk="0" hangingPunct="1">
        <a:spcBef>
          <a:spcPct val="20000"/>
        </a:spcBef>
        <a:buFont typeface="Wingdings" charset="2"/>
        <a:buChar char="§"/>
        <a:defRPr sz="1100" kern="1200">
          <a:solidFill>
            <a:srgbClr val="004F71"/>
          </a:solidFill>
          <a:latin typeface="+mn-lt"/>
          <a:ea typeface="+mn-ea"/>
          <a:cs typeface="+mn-cs"/>
        </a:defRPr>
      </a:lvl3pPr>
      <a:lvl4pPr marL="1600200" indent="-158400" algn="l" defTabSz="457200" rtl="0" eaLnBrk="1" latinLnBrk="0" hangingPunct="1">
        <a:spcBef>
          <a:spcPct val="20000"/>
        </a:spcBef>
        <a:buFont typeface="Arial"/>
        <a:buChar char="–"/>
        <a:defRPr sz="1050" kern="1200">
          <a:solidFill>
            <a:srgbClr val="004F71"/>
          </a:solidFill>
          <a:latin typeface="+mn-lt"/>
          <a:ea typeface="+mn-ea"/>
          <a:cs typeface="+mn-cs"/>
        </a:defRPr>
      </a:lvl4pPr>
      <a:lvl5pPr marL="2057400" indent="-158400" algn="l" defTabSz="457200" rtl="0" eaLnBrk="1" latinLnBrk="0" hangingPunct="1">
        <a:spcBef>
          <a:spcPct val="20000"/>
        </a:spcBef>
        <a:buFont typeface="Arial"/>
        <a:buChar char="»"/>
        <a:defRPr sz="1050" kern="1200">
          <a:solidFill>
            <a:srgbClr val="004F7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000" y="324000"/>
            <a:ext cx="7380352" cy="936104"/>
          </a:xfrm>
          <a:prstGeom prst="rect">
            <a:avLst/>
          </a:prstGeom>
          <a:noFill/>
        </p:spPr>
        <p:txBody>
          <a:bodyPr vert="horz" lIns="0" tIns="0" rIns="0" bIns="0" rtlCol="0" anchor="t">
            <a:normAutofit/>
          </a:bodyPr>
          <a:lstStyle/>
          <a:p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</a:t>
            </a:r>
            <a:r>
              <a:rPr lang="cs-CZ" dirty="0" err="1" smtClean="0"/>
              <a:t>title</a:t>
            </a:r>
            <a:r>
              <a:rPr lang="cs-CZ" dirty="0" smtClean="0"/>
              <a:t>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0" y="1419622"/>
            <a:ext cx="8388000" cy="3383976"/>
          </a:xfrm>
          <a:prstGeom prst="rect">
            <a:avLst/>
          </a:prstGeom>
        </p:spPr>
        <p:txBody>
          <a:bodyPr vert="horz" lIns="0" tIns="0" rIns="91440" bIns="0" rtlCol="0">
            <a:normAutofit/>
          </a:bodyPr>
          <a:lstStyle/>
          <a:p>
            <a:pPr lvl="0"/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text </a:t>
            </a:r>
            <a:r>
              <a:rPr lang="cs-CZ" dirty="0" err="1" smtClean="0"/>
              <a:t>styles</a:t>
            </a:r>
            <a:endParaRPr lang="cs-CZ" dirty="0" smtClean="0"/>
          </a:p>
          <a:p>
            <a:pPr lvl="1"/>
            <a:r>
              <a:rPr lang="cs-CZ" dirty="0" smtClean="0"/>
              <a:t>Second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2"/>
            <a:r>
              <a:rPr lang="cs-CZ" dirty="0" err="1" smtClean="0"/>
              <a:t>Third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3"/>
            <a:r>
              <a:rPr lang="cs-CZ" dirty="0" err="1" smtClean="0"/>
              <a:t>Fourth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4"/>
            <a:r>
              <a:rPr lang="cs-CZ" dirty="0" err="1" smtClean="0"/>
              <a:t>Fifth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en-US" dirty="0"/>
          </a:p>
        </p:txBody>
      </p:sp>
      <p:pic>
        <p:nvPicPr>
          <p:cNvPr id="4" name="Picture 3" descr="FSI_Logo_EN-Short_RGB.png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4362" y="360000"/>
            <a:ext cx="1042014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25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6" r:id="rId2"/>
    <p:sldLayoutId id="2147483678" r:id="rId3"/>
    <p:sldLayoutId id="2147483681" r:id="rId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000" b="1" kern="1200" cap="all">
          <a:solidFill>
            <a:srgbClr val="004F7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457200" rtl="0" eaLnBrk="1" latinLnBrk="0" hangingPunct="1">
        <a:spcBef>
          <a:spcPct val="20000"/>
        </a:spcBef>
        <a:buFont typeface="Wingdings" charset="2"/>
        <a:buChar char="§"/>
        <a:defRPr sz="1400" kern="1200">
          <a:solidFill>
            <a:srgbClr val="004F71"/>
          </a:solidFill>
          <a:latin typeface="+mn-lt"/>
          <a:ea typeface="+mn-ea"/>
          <a:cs typeface="+mn-cs"/>
        </a:defRPr>
      </a:lvl1pPr>
      <a:lvl2pPr marL="597600" indent="-176400" algn="l" defTabSz="457200" rtl="0" eaLnBrk="1" latinLnBrk="0" hangingPunct="1">
        <a:spcBef>
          <a:spcPct val="20000"/>
        </a:spcBef>
        <a:buFont typeface="Arial"/>
        <a:buChar char="–"/>
        <a:defRPr sz="1200" kern="1200">
          <a:solidFill>
            <a:srgbClr val="004F71"/>
          </a:solidFill>
          <a:latin typeface="+mn-lt"/>
          <a:ea typeface="+mn-ea"/>
          <a:cs typeface="+mn-cs"/>
        </a:defRPr>
      </a:lvl2pPr>
      <a:lvl3pPr marL="1000800" indent="-122400" algn="l" defTabSz="457200" rtl="0" eaLnBrk="1" latinLnBrk="0" hangingPunct="1">
        <a:spcBef>
          <a:spcPct val="20000"/>
        </a:spcBef>
        <a:buFont typeface="Wingdings" charset="2"/>
        <a:buChar char="§"/>
        <a:defRPr sz="1100" kern="1200">
          <a:solidFill>
            <a:srgbClr val="004F71"/>
          </a:solidFill>
          <a:latin typeface="+mn-lt"/>
          <a:ea typeface="+mn-ea"/>
          <a:cs typeface="+mn-cs"/>
        </a:defRPr>
      </a:lvl3pPr>
      <a:lvl4pPr marL="1600200" indent="-158400" algn="l" defTabSz="457200" rtl="0" eaLnBrk="1" latinLnBrk="0" hangingPunct="1">
        <a:spcBef>
          <a:spcPct val="20000"/>
        </a:spcBef>
        <a:buFont typeface="Arial"/>
        <a:buChar char="–"/>
        <a:defRPr sz="1050" kern="1200">
          <a:solidFill>
            <a:srgbClr val="004F71"/>
          </a:solidFill>
          <a:latin typeface="+mn-lt"/>
          <a:ea typeface="+mn-ea"/>
          <a:cs typeface="+mn-cs"/>
        </a:defRPr>
      </a:lvl4pPr>
      <a:lvl5pPr marL="2057400" indent="-158400" algn="l" defTabSz="457200" rtl="0" eaLnBrk="1" latinLnBrk="0" hangingPunct="1">
        <a:spcBef>
          <a:spcPct val="20000"/>
        </a:spcBef>
        <a:buFont typeface="Arial"/>
        <a:buChar char="»"/>
        <a:defRPr sz="1050" kern="1200">
          <a:solidFill>
            <a:srgbClr val="004F7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000" y="180000"/>
            <a:ext cx="8388000" cy="828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</a:t>
            </a:r>
            <a:r>
              <a:rPr lang="cs-CZ" dirty="0" err="1" smtClean="0"/>
              <a:t>title</a:t>
            </a:r>
            <a:r>
              <a:rPr lang="cs-CZ" dirty="0" smtClean="0"/>
              <a:t>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0" y="1188000"/>
            <a:ext cx="8388000" cy="3394075"/>
          </a:xfrm>
          <a:prstGeom prst="rect">
            <a:avLst/>
          </a:prstGeom>
        </p:spPr>
        <p:txBody>
          <a:bodyPr vert="horz" lIns="0" tIns="0" rIns="91440" bIns="0" rtlCol="0">
            <a:normAutofit/>
          </a:bodyPr>
          <a:lstStyle/>
          <a:p>
            <a:pPr lvl="0"/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text </a:t>
            </a:r>
            <a:r>
              <a:rPr lang="cs-CZ" dirty="0" err="1" smtClean="0"/>
              <a:t>styles</a:t>
            </a:r>
            <a:endParaRPr lang="cs-CZ" dirty="0" smtClean="0"/>
          </a:p>
          <a:p>
            <a:pPr lvl="1"/>
            <a:r>
              <a:rPr lang="cs-CZ" dirty="0" smtClean="0"/>
              <a:t>Second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2"/>
            <a:r>
              <a:rPr lang="cs-CZ" dirty="0" err="1" smtClean="0"/>
              <a:t>Third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3"/>
            <a:r>
              <a:rPr lang="cs-CZ" dirty="0" err="1" smtClean="0"/>
              <a:t>Fourth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4"/>
            <a:r>
              <a:rPr lang="cs-CZ" dirty="0" err="1" smtClean="0"/>
              <a:t>Fifth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800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90" r:id="rId2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800" b="1" kern="1200" cap="all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2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000" y="324000"/>
            <a:ext cx="8388464" cy="93610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cs-CZ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0" y="1419622"/>
            <a:ext cx="8388464" cy="338437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7660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88" r:id="rId2"/>
    <p:sldLayoutId id="2147483698" r:id="rId3"/>
    <p:sldLayoutId id="2147483697" r:id="rId4"/>
  </p:sldLayoutIdLst>
  <p:txStyles>
    <p:titleStyle>
      <a:lvl1pPr algn="l" defTabSz="457200" rtl="0" eaLnBrk="1" latinLnBrk="0" hangingPunct="1">
        <a:spcBef>
          <a:spcPct val="0"/>
        </a:spcBef>
        <a:buNone/>
        <a:defRPr sz="2000" b="1" kern="1200">
          <a:solidFill>
            <a:srgbClr val="004F7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400" kern="1200">
          <a:solidFill>
            <a:srgbClr val="004F7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200" kern="1200">
          <a:solidFill>
            <a:srgbClr val="004F7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100" kern="1200">
          <a:solidFill>
            <a:srgbClr val="004F7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050" kern="1200">
          <a:solidFill>
            <a:srgbClr val="004F7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050" kern="1200">
          <a:solidFill>
            <a:srgbClr val="004F7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3467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7" name="Text Placeholder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spc="50" dirty="0"/>
              <a:t>Institute of Production Machines, Systems and </a:t>
            </a:r>
            <a:r>
              <a:rPr lang="en-US" b="1" spc="50" dirty="0" smtClean="0"/>
              <a:t>Robotics</a:t>
            </a:r>
          </a:p>
          <a:p>
            <a:r>
              <a:rPr lang="en-US" dirty="0" smtClean="0"/>
              <a:t>Faculty </a:t>
            </a:r>
            <a:r>
              <a:rPr lang="en-US" dirty="0"/>
              <a:t>of Mechanical Engineering</a:t>
            </a:r>
          </a:p>
          <a:p>
            <a:r>
              <a:rPr lang="en-US" dirty="0"/>
              <a:t>Brno University of Technology</a:t>
            </a:r>
            <a:endParaRPr lang="cs-CZ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83456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4665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09630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31632" y="3579862"/>
            <a:ext cx="3312368" cy="929873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lIns="180000" tIns="140400" rIns="180000" bIns="140400" rtlCol="0">
            <a:spAutoFit/>
          </a:bodyPr>
          <a:lstStyle/>
          <a:p>
            <a:r>
              <a:rPr lang="cs-CZ" sz="1400" dirty="0" smtClean="0">
                <a:solidFill>
                  <a:srgbClr val="073D5D"/>
                </a:solidFill>
              </a:rPr>
              <a:t>Popis obrázku. Může být delší, kratší,... Vždy je jej ale třeba umístit na místo, kde bude dobře čitelný. </a:t>
            </a:r>
            <a:endParaRPr lang="cs-CZ" sz="1400" dirty="0">
              <a:solidFill>
                <a:srgbClr val="073D5D"/>
              </a:solidFill>
            </a:endParaRPr>
          </a:p>
        </p:txBody>
      </p:sp>
      <p:sp>
        <p:nvSpPr>
          <p:cNvPr id="2" name="Picture Placeholder 1"/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19634893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</a:t>
            </a:r>
            <a:r>
              <a:rPr lang="en-US" dirty="0" smtClean="0"/>
              <a:t>you</a:t>
            </a:r>
            <a:br>
              <a:rPr lang="en-US" dirty="0" smtClean="0"/>
            </a:br>
            <a:r>
              <a:rPr lang="en-US" dirty="0" smtClean="0"/>
              <a:t>for </a:t>
            </a:r>
            <a:r>
              <a:rPr lang="en-US" dirty="0"/>
              <a:t>your attention</a:t>
            </a:r>
            <a:endParaRPr lang="en-GB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spc="50" dirty="0"/>
              <a:t>Institute of Production Machines, </a:t>
            </a:r>
            <a:r>
              <a:rPr lang="en-US" b="1" spc="50" dirty="0" smtClean="0"/>
              <a:t/>
            </a:r>
            <a:br>
              <a:rPr lang="en-US" b="1" spc="50" dirty="0" smtClean="0"/>
            </a:br>
            <a:r>
              <a:rPr lang="en-US" b="1" spc="50" dirty="0" smtClean="0"/>
              <a:t>Systems </a:t>
            </a:r>
            <a:r>
              <a:rPr lang="en-US" b="1" spc="50" dirty="0"/>
              <a:t>and </a:t>
            </a:r>
            <a:r>
              <a:rPr lang="en-US" b="1" spc="50" dirty="0" smtClean="0"/>
              <a:t>Robotics</a:t>
            </a:r>
          </a:p>
          <a:p>
            <a:r>
              <a:rPr lang="en-US" dirty="0" smtClean="0"/>
              <a:t>Faculty </a:t>
            </a:r>
            <a:r>
              <a:rPr lang="en-US" dirty="0"/>
              <a:t>of Mechanical Engineering</a:t>
            </a:r>
          </a:p>
          <a:p>
            <a:r>
              <a:rPr lang="en-US" dirty="0"/>
              <a:t>Brno University of Technology</a:t>
            </a:r>
            <a:endParaRPr lang="cs-CZ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b-NO" spc="50" dirty="0" err="1"/>
              <a:t>uvssr.fme.vutbr.cz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k-SK" spc="50" dirty="0"/>
              <a:t>doc. Ing. Petr Blecha, Ph.D.</a:t>
            </a:r>
          </a:p>
          <a:p>
            <a:r>
              <a:rPr lang="en-US" spc="50" dirty="0"/>
              <a:t>Director of the Institute</a:t>
            </a:r>
          </a:p>
          <a:p>
            <a:r>
              <a:rPr lang="pl-PL" spc="50" dirty="0" err="1"/>
              <a:t>petr.blecha@vutbr.cz</a:t>
            </a:r>
            <a:endParaRPr lang="cs-CZ" spc="50" dirty="0"/>
          </a:p>
        </p:txBody>
      </p:sp>
    </p:spTree>
    <p:extLst>
      <p:ext uri="{BB962C8B-B14F-4D97-AF65-F5344CB8AC3E}">
        <p14:creationId xmlns:p14="http://schemas.microsoft.com/office/powerpoint/2010/main" val="1996695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2543054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7" name="Text Placeholder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1" dirty="0"/>
              <a:t>Ústav výrobních strojů, systémů a </a:t>
            </a:r>
            <a:r>
              <a:rPr lang="cs-CZ" b="1" dirty="0" smtClean="0"/>
              <a:t>robotiky</a:t>
            </a:r>
          </a:p>
          <a:p>
            <a:r>
              <a:rPr lang="cs-CZ" dirty="0" smtClean="0"/>
              <a:t>Fakulta </a:t>
            </a:r>
            <a:r>
              <a:rPr lang="cs-CZ" dirty="0" smtClean="0"/>
              <a:t>strojního inženýrství</a:t>
            </a:r>
          </a:p>
          <a:p>
            <a:r>
              <a:rPr lang="cs-CZ" dirty="0" smtClean="0"/>
              <a:t>Vysoké učení technické v Brně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64196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551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80806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31632" y="3579862"/>
            <a:ext cx="3312368" cy="929873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lIns="180000" tIns="140400" rIns="180000" bIns="140400" rtlCol="0">
            <a:spAutoFit/>
          </a:bodyPr>
          <a:lstStyle/>
          <a:p>
            <a:r>
              <a:rPr lang="cs-CZ" sz="1400" dirty="0" smtClean="0">
                <a:solidFill>
                  <a:srgbClr val="073D5D"/>
                </a:solidFill>
              </a:rPr>
              <a:t>Popis obrázku. Může být delší, kratší,... Vždy je jej ale třeba umístit na místo, kde bude dobře čitelný. </a:t>
            </a:r>
            <a:endParaRPr lang="cs-CZ" sz="1400" dirty="0">
              <a:solidFill>
                <a:srgbClr val="073D5D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1223128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Děkuji</a:t>
            </a:r>
            <a:br>
              <a:rPr lang="cs-CZ" dirty="0"/>
            </a:br>
            <a:r>
              <a:rPr lang="cs-CZ" dirty="0"/>
              <a:t>za pozornost</a:t>
            </a:r>
            <a:endParaRPr lang="en-GB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1" dirty="0"/>
              <a:t>Ústav výrobních strojů, systémů a </a:t>
            </a:r>
            <a:r>
              <a:rPr lang="cs-CZ" b="1" dirty="0" smtClean="0"/>
              <a:t>robotiky</a:t>
            </a:r>
          </a:p>
          <a:p>
            <a:r>
              <a:rPr lang="cs-CZ" dirty="0" smtClean="0"/>
              <a:t>Fakulta </a:t>
            </a:r>
            <a:r>
              <a:rPr lang="cs-CZ" dirty="0"/>
              <a:t>strojního inženýrství</a:t>
            </a:r>
          </a:p>
          <a:p>
            <a:r>
              <a:rPr lang="cs-CZ" dirty="0"/>
              <a:t>Vysoké učení technické v </a:t>
            </a:r>
            <a:r>
              <a:rPr lang="cs-CZ" dirty="0" smtClean="0"/>
              <a:t>Brně</a:t>
            </a:r>
            <a:endParaRPr lang="cs-CZ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b-NO" spc="50" dirty="0" err="1"/>
              <a:t>uvssr.fme.vutbr.cz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k-SK" spc="50" dirty="0"/>
              <a:t>doc. Ing. Petr Blecha, Ph.D.</a:t>
            </a:r>
          </a:p>
          <a:p>
            <a:r>
              <a:rPr lang="cs-CZ" spc="50" dirty="0"/>
              <a:t>ředitel ústavu</a:t>
            </a:r>
          </a:p>
          <a:p>
            <a:r>
              <a:rPr lang="pl-PL" spc="50" dirty="0" err="1"/>
              <a:t>petr.blecha@vutbr.cz</a:t>
            </a:r>
            <a:endParaRPr lang="cs-CZ" spc="50" dirty="0"/>
          </a:p>
        </p:txBody>
      </p:sp>
    </p:spTree>
    <p:extLst>
      <p:ext uri="{BB962C8B-B14F-4D97-AF65-F5344CB8AC3E}">
        <p14:creationId xmlns:p14="http://schemas.microsoft.com/office/powerpoint/2010/main" val="5598399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9249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2569119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E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Blu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Cov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7123</TotalTime>
  <Words>252</Words>
  <Application>Microsoft Macintosh PowerPoint</Application>
  <PresentationFormat>On-screen Show (16:9)</PresentationFormat>
  <Paragraphs>40</Paragraphs>
  <Slides>14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CS</vt:lpstr>
      <vt:lpstr>EN</vt:lpstr>
      <vt:lpstr>Blue</vt:lpstr>
      <vt:lpstr>Cover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Děkuji za pozornost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for your attention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zieglova</dc:creator>
  <cp:lastModifiedBy>Computer</cp:lastModifiedBy>
  <cp:revision>341</cp:revision>
  <dcterms:created xsi:type="dcterms:W3CDTF">2020-01-29T12:32:03Z</dcterms:created>
  <dcterms:modified xsi:type="dcterms:W3CDTF">2021-05-27T14:26:41Z</dcterms:modified>
</cp:coreProperties>
</file>