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</p:sldMasterIdLst>
  <p:notesMasterIdLst>
    <p:notesMasterId r:id="rId6"/>
  </p:notesMasterIdLst>
  <p:sldIdLst>
    <p:sldId id="256" r:id="rId3"/>
    <p:sldId id="257" r:id="rId4"/>
    <p:sldId id="258" r:id="rId5"/>
  </p:sldIdLst>
  <p:sldSz cx="30275213" cy="42811700"/>
  <p:notesSz cx="6858000" cy="9144000"/>
  <p:defaultTextStyle>
    <a:defPPr>
      <a:defRPr lang="en-U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říklad" id="{DD63C2E1-920B-3B4D-9618-814E57A21A36}">
          <p14:sldIdLst>
            <p14:sldId id="256"/>
          </p14:sldIdLst>
        </p14:section>
        <p14:section name="CS" id="{EF6206EB-0251-3849-BB50-CB948122EBB5}">
          <p14:sldIdLst>
            <p14:sldId id="257"/>
          </p14:sldIdLst>
        </p14:section>
        <p14:section name="EN" id="{AD63F555-D486-824F-B2FD-B4E944F01180}">
          <p14:sldIdLst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21"/>
    <a:srgbClr val="4FB3BA"/>
    <a:srgbClr val="13899A"/>
    <a:srgbClr val="8ED1D5"/>
    <a:srgbClr val="073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50" autoAdjust="0"/>
  </p:normalViewPr>
  <p:slideViewPr>
    <p:cSldViewPr snapToGrid="0" snapToObjects="1">
      <p:cViewPr varScale="1">
        <p:scale>
          <a:sx n="26" d="100"/>
          <a:sy n="26" d="100"/>
        </p:scale>
        <p:origin x="-3904" y="-136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Příklad grafu / Graph Example</c:v>
                </c:pt>
              </c:strCache>
            </c:strRef>
          </c:tx>
          <c:dPt>
            <c:idx val="0"/>
            <c:bubble3D val="0"/>
            <c:spPr>
              <a:solidFill>
                <a:srgbClr val="073C5D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13899A"/>
              </a:solidFill>
            </c:spPr>
          </c:dPt>
          <c:dPt>
            <c:idx val="2"/>
            <c:bubble3D val="0"/>
            <c:spPr>
              <a:solidFill>
                <a:srgbClr val="4FB3BA"/>
              </a:solidFill>
            </c:spPr>
          </c:dPt>
          <c:dPt>
            <c:idx val="3"/>
            <c:bubble3D val="0"/>
            <c:spPr>
              <a:solidFill>
                <a:srgbClr val="8ED1D5"/>
              </a:solidFill>
            </c:spPr>
          </c:dPt>
          <c:dLbls>
            <c:dLbl>
              <c:idx val="0"/>
              <c:layout>
                <c:manualLayout>
                  <c:x val="-0.130074870711634"/>
                  <c:y val="-0.035580738147695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2055047922857"/>
                  <c:y val="-0.04208489217457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910081772880679"/>
                  <c:y val="0.1142974953175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462669843238363"/>
                  <c:y val="0.1450485226195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Příklad</a:t>
            </a:r>
            <a:r>
              <a:rPr lang="en-US" dirty="0" smtClean="0"/>
              <a:t> </a:t>
            </a:r>
            <a:r>
              <a:rPr lang="en-US" dirty="0" err="1" smtClean="0"/>
              <a:t>grafu</a:t>
            </a:r>
            <a:r>
              <a:rPr lang="en-US" dirty="0" smtClean="0"/>
              <a:t> / Graph Example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73C5D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FB3BA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B002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876168"/>
        <c:axId val="2095697288"/>
      </c:barChart>
      <c:catAx>
        <c:axId val="2094876168"/>
        <c:scaling>
          <c:orientation val="minMax"/>
        </c:scaling>
        <c:delete val="0"/>
        <c:axPos val="b"/>
        <c:majorTickMark val="out"/>
        <c:minorTickMark val="none"/>
        <c:tickLblPos val="nextTo"/>
        <c:crossAx val="2095697288"/>
        <c:crosses val="autoZero"/>
        <c:auto val="1"/>
        <c:lblAlgn val="ctr"/>
        <c:lblOffset val="100"/>
        <c:noMultiLvlLbl val="0"/>
      </c:catAx>
      <c:valAx>
        <c:axId val="2095697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4876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67FF9-EF88-014B-8490-CBBE4001072D}" type="datetimeFigureOut">
              <a:rPr lang="en-US" smtClean="0"/>
              <a:t>09/06/22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EAB5F-44E0-D441-9243-3BA6F34AC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84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GB" sz="1400" dirty="0" smtClean="0"/>
              <a:t>Je-li </a:t>
            </a:r>
            <a:r>
              <a:rPr lang="en-GB" sz="1400" dirty="0" err="1" smtClean="0"/>
              <a:t>třeba</a:t>
            </a:r>
            <a:r>
              <a:rPr lang="en-GB" sz="1400" dirty="0" smtClean="0"/>
              <a:t> </a:t>
            </a:r>
            <a:r>
              <a:rPr lang="en-GB" sz="1400" dirty="0" err="1" smtClean="0"/>
              <a:t>doplňujících</a:t>
            </a:r>
            <a:r>
              <a:rPr lang="en-GB" sz="1400" dirty="0" smtClean="0"/>
              <a:t> log, </a:t>
            </a:r>
            <a:r>
              <a:rPr lang="en-GB" sz="1400" dirty="0" err="1" smtClean="0"/>
              <a:t>přidávejte</a:t>
            </a:r>
            <a:r>
              <a:rPr lang="en-GB" sz="1400" dirty="0" smtClean="0"/>
              <a:t> je </a:t>
            </a:r>
            <a:r>
              <a:rPr lang="en-GB" sz="1400" dirty="0" err="1" smtClean="0"/>
              <a:t>zprava</a:t>
            </a:r>
            <a:r>
              <a:rPr lang="en-GB" sz="1400" dirty="0" smtClean="0"/>
              <a:t>. </a:t>
            </a:r>
            <a:r>
              <a:rPr lang="en-GB" sz="1400" dirty="0" err="1" smtClean="0"/>
              <a:t>Velikost</a:t>
            </a:r>
            <a:r>
              <a:rPr lang="en-GB" sz="1400" dirty="0" smtClean="0"/>
              <a:t> a </a:t>
            </a:r>
            <a:r>
              <a:rPr lang="en-GB" sz="1400" dirty="0" err="1" smtClean="0"/>
              <a:t>rozmístění</a:t>
            </a:r>
            <a:r>
              <a:rPr lang="en-GB" sz="1400" dirty="0" smtClean="0"/>
              <a:t> </a:t>
            </a:r>
            <a:r>
              <a:rPr lang="en-GB" sz="1400" dirty="0" err="1" smtClean="0"/>
              <a:t>uzpůsobte</a:t>
            </a:r>
            <a:r>
              <a:rPr lang="en-GB" sz="1400" dirty="0" smtClean="0"/>
              <a:t> </a:t>
            </a:r>
            <a:r>
              <a:rPr lang="en-GB" sz="1400" dirty="0" err="1" smtClean="0"/>
              <a:t>jejich</a:t>
            </a:r>
            <a:r>
              <a:rPr lang="en-GB" sz="1400" dirty="0" smtClean="0"/>
              <a:t> </a:t>
            </a:r>
            <a:r>
              <a:rPr lang="en-GB" sz="1400" dirty="0" err="1" smtClean="0"/>
              <a:t>tvaru</a:t>
            </a:r>
            <a:r>
              <a:rPr lang="en-GB" sz="1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err="1" smtClean="0"/>
              <a:t>Obsah</a:t>
            </a:r>
            <a:r>
              <a:rPr lang="en-GB" sz="1400" dirty="0" smtClean="0"/>
              <a:t> </a:t>
            </a:r>
            <a:r>
              <a:rPr lang="en-GB" sz="1400" dirty="0" err="1" smtClean="0"/>
              <a:t>plňte</a:t>
            </a:r>
            <a:r>
              <a:rPr lang="en-GB" sz="1400" dirty="0" smtClean="0"/>
              <a:t> </a:t>
            </a:r>
            <a:r>
              <a:rPr lang="en-GB" sz="1400" dirty="0" err="1" smtClean="0"/>
              <a:t>naznačeným</a:t>
            </a:r>
            <a:r>
              <a:rPr lang="en-GB" sz="1400" dirty="0" smtClean="0"/>
              <a:t> </a:t>
            </a:r>
            <a:r>
              <a:rPr lang="en-GB" sz="1400" dirty="0" err="1" smtClean="0"/>
              <a:t>způsobem</a:t>
            </a:r>
            <a:r>
              <a:rPr lang="en-GB" sz="1400" dirty="0" smtClean="0"/>
              <a:t>. Pole </a:t>
            </a:r>
            <a:r>
              <a:rPr lang="en-GB" sz="1400" dirty="0" err="1" smtClean="0"/>
              <a:t>lze</a:t>
            </a:r>
            <a:r>
              <a:rPr lang="en-GB" sz="1400" dirty="0" smtClean="0"/>
              <a:t> </a:t>
            </a:r>
            <a:r>
              <a:rPr lang="en-GB" sz="1400" dirty="0" err="1" smtClean="0"/>
              <a:t>libovolně</a:t>
            </a:r>
            <a:r>
              <a:rPr lang="en-GB" sz="1400" dirty="0" smtClean="0"/>
              <a:t> </a:t>
            </a:r>
            <a:r>
              <a:rPr lang="en-GB" sz="1400" dirty="0" err="1" smtClean="0"/>
              <a:t>zvětšovat</a:t>
            </a:r>
            <a:r>
              <a:rPr lang="en-GB" sz="1400" dirty="0" smtClean="0"/>
              <a:t>/</a:t>
            </a:r>
            <a:r>
              <a:rPr lang="en-GB" sz="1400" dirty="0" err="1" smtClean="0"/>
              <a:t>zmenšovat</a:t>
            </a:r>
            <a:r>
              <a:rPr lang="en-GB" sz="1400" baseline="0" dirty="0" smtClean="0"/>
              <a:t> v </a:t>
            </a:r>
            <a:r>
              <a:rPr lang="en-GB" sz="1400" baseline="0" dirty="0" err="1" smtClean="0"/>
              <a:t>rámci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třísloupcového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rastru</a:t>
            </a:r>
            <a:r>
              <a:rPr lang="en-GB" sz="1400" baseline="0" dirty="0" smtClean="0"/>
              <a:t> – </a:t>
            </a:r>
            <a:r>
              <a:rPr lang="en-GB" sz="1400" baseline="0" dirty="0" err="1" smtClean="0"/>
              <a:t>obsah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může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být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přes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jeden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nebo</a:t>
            </a:r>
            <a:r>
              <a:rPr lang="en-GB" sz="1400" baseline="0" dirty="0" smtClean="0"/>
              <a:t> 2/3 </a:t>
            </a:r>
            <a:r>
              <a:rPr lang="en-GB" sz="1400" baseline="0" dirty="0" err="1" smtClean="0"/>
              <a:t>sloupce</a:t>
            </a:r>
            <a:r>
              <a:rPr lang="en-GB" sz="1400" baseline="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GB" sz="1400" baseline="0" dirty="0" err="1" smtClean="0"/>
              <a:t>Hodí</a:t>
            </a:r>
            <a:r>
              <a:rPr lang="en-GB" sz="1400" baseline="0" dirty="0" smtClean="0"/>
              <a:t>-li se, u </a:t>
            </a:r>
            <a:r>
              <a:rPr lang="en-GB" sz="1400" baseline="0" dirty="0" err="1" smtClean="0"/>
              <a:t>polí</a:t>
            </a:r>
            <a:r>
              <a:rPr lang="en-GB" sz="1400" baseline="0" dirty="0" smtClean="0"/>
              <a:t> s </a:t>
            </a:r>
            <a:r>
              <a:rPr lang="en-GB" sz="1400" baseline="0" dirty="0" err="1" smtClean="0"/>
              <a:t>obsahem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použijte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bílé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pozadí</a:t>
            </a:r>
            <a:r>
              <a:rPr lang="en-GB" sz="1400" baseline="0" dirty="0" smtClean="0"/>
              <a:t> (</a:t>
            </a:r>
            <a:r>
              <a:rPr lang="en-GB" sz="1400" baseline="0" dirty="0" err="1" smtClean="0"/>
              <a:t>např</a:t>
            </a:r>
            <a:r>
              <a:rPr lang="en-GB" sz="1400" baseline="0" dirty="0" smtClean="0"/>
              <a:t>. </a:t>
            </a:r>
            <a:r>
              <a:rPr lang="en-GB" sz="1400" baseline="0" dirty="0" err="1" smtClean="0"/>
              <a:t>graf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nebo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schéma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bez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průhledného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pozadí</a:t>
            </a:r>
            <a:r>
              <a:rPr lang="en-GB" sz="1400" baseline="0" dirty="0" smtClean="0"/>
              <a:t>).</a:t>
            </a:r>
          </a:p>
          <a:p>
            <a:pPr marL="285750" indent="-285750">
              <a:buFont typeface="Arial"/>
              <a:buChar char="•"/>
            </a:pPr>
            <a:r>
              <a:rPr lang="en-GB" sz="1400" baseline="0" dirty="0" smtClean="0"/>
              <a:t>Je-li to </a:t>
            </a:r>
            <a:r>
              <a:rPr lang="en-GB" sz="1400" baseline="0" dirty="0" err="1" smtClean="0"/>
              <a:t>možné</a:t>
            </a:r>
            <a:r>
              <a:rPr lang="en-GB" sz="1400" baseline="0" dirty="0" smtClean="0"/>
              <a:t>, </a:t>
            </a:r>
            <a:r>
              <a:rPr lang="en-GB" sz="1400" baseline="0" dirty="0" err="1" smtClean="0"/>
              <a:t>upřednostňujte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barvy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ze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škály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nalevo</a:t>
            </a:r>
            <a:r>
              <a:rPr lang="en-GB" sz="1400" baseline="0" dirty="0" smtClean="0"/>
              <a:t> (</a:t>
            </a:r>
            <a:r>
              <a:rPr lang="en-GB" sz="1400" baseline="0" dirty="0" err="1" smtClean="0"/>
              <a:t>vyberte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kapátkem</a:t>
            </a:r>
            <a:r>
              <a:rPr lang="en-GB" sz="1400" baseline="0" dirty="0" smtClean="0"/>
              <a:t> v </a:t>
            </a:r>
            <a:r>
              <a:rPr lang="en-GB" sz="1400" baseline="0" dirty="0" err="1" smtClean="0"/>
              <a:t>nabídce</a:t>
            </a:r>
            <a:r>
              <a:rPr lang="en-GB" sz="1400" baseline="0" dirty="0" smtClean="0"/>
              <a:t> </a:t>
            </a:r>
            <a:r>
              <a:rPr lang="en-GB" sz="1400" baseline="0" dirty="0" smtClean="0"/>
              <a:t>More </a:t>
            </a:r>
            <a:r>
              <a:rPr lang="en-GB" sz="1400" baseline="0" dirty="0" err="1" smtClean="0"/>
              <a:t>colors</a:t>
            </a:r>
            <a:r>
              <a:rPr lang="mr-IN" sz="1400" baseline="0" dirty="0" smtClean="0"/>
              <a:t>…</a:t>
            </a:r>
            <a:r>
              <a:rPr lang="en-GB" sz="1400" baseline="0" dirty="0" smtClean="0"/>
              <a:t>), </a:t>
            </a:r>
            <a:r>
              <a:rPr lang="en-GB" sz="1400" baseline="0" dirty="0" err="1" smtClean="0"/>
              <a:t>viz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příklady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grafů</a:t>
            </a:r>
            <a:r>
              <a:rPr lang="en-GB" sz="1400" baseline="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GB" sz="1400" baseline="0" dirty="0" smtClean="0"/>
              <a:t>U </a:t>
            </a:r>
            <a:r>
              <a:rPr lang="en-GB" sz="1400" baseline="0" dirty="0" err="1" smtClean="0"/>
              <a:t>grafů</a:t>
            </a:r>
            <a:r>
              <a:rPr lang="en-GB" sz="1400" baseline="0" dirty="0" smtClean="0"/>
              <a:t> a </a:t>
            </a:r>
            <a:r>
              <a:rPr lang="en-GB" sz="1400" baseline="0" dirty="0" err="1" smtClean="0"/>
              <a:t>schémat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upřednostňujte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jednoduchý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styl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bez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stínů</a:t>
            </a:r>
            <a:r>
              <a:rPr lang="en-GB" sz="1400" baseline="0" dirty="0" smtClean="0"/>
              <a:t> </a:t>
            </a:r>
            <a:r>
              <a:rPr lang="en-GB" sz="1400" baseline="0" dirty="0" smtClean="0"/>
              <a:t>a </a:t>
            </a:r>
            <a:r>
              <a:rPr lang="en-GB" sz="1400" baseline="0" dirty="0" err="1" smtClean="0"/>
              <a:t>jiných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efektů</a:t>
            </a:r>
            <a:r>
              <a:rPr lang="en-GB" sz="1400" baseline="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cs-CZ" sz="1400" baseline="0" dirty="0" smtClean="0"/>
              <a:t>Písmo textu můžete zmenšit na min. </a:t>
            </a:r>
            <a:r>
              <a:rPr lang="cs-CZ" sz="1400" baseline="0" smtClean="0"/>
              <a:t>18, při písmu menším než 18 hrozí nečitelnost textu.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EAB5F-44E0-D441-9243-3BA6F34AC5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79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EAB5F-44E0-D441-9243-3BA6F34AC5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3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EAB5F-44E0-D441-9243-3BA6F34AC5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2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27396000" cy="3912809"/>
          </a:xfrm>
        </p:spPr>
        <p:txBody>
          <a:bodyPr/>
          <a:lstStyle/>
          <a:p>
            <a:r>
              <a:rPr lang="cs-CZ" dirty="0" smtClean="0"/>
              <a:t>Nadpis / </a:t>
            </a:r>
            <a:r>
              <a:rPr lang="cs-CZ" dirty="0" err="1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12787129"/>
            <a:ext cx="27396000" cy="28605276"/>
          </a:xfrm>
        </p:spPr>
        <p:txBody>
          <a:bodyPr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en-GB" dirty="0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6578000" y="1597271"/>
            <a:ext cx="5737225" cy="1980000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</a:lstStyle>
          <a:p>
            <a:r>
              <a:rPr lang="en-GB" dirty="0" err="1" smtClean="0"/>
              <a:t>Doplňující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3098775" y="1597271"/>
            <a:ext cx="5737225" cy="1980000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</a:lstStyle>
          <a:p>
            <a:r>
              <a:rPr lang="en-GB" dirty="0" err="1" smtClean="0"/>
              <a:t>Doplňující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440000" y="8394145"/>
            <a:ext cx="27395999" cy="1516567"/>
          </a:xfrm>
        </p:spPr>
        <p:txBody>
          <a:bodyPr anchor="ctr">
            <a:normAutofit/>
          </a:bodyPr>
          <a:lstStyle>
            <a:lvl1pPr marL="0" marR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/>
            </a:lvl1pPr>
          </a:lstStyle>
          <a:p>
            <a:pPr lvl="0"/>
            <a:r>
              <a:rPr lang="cs-CZ" dirty="0" smtClean="0"/>
              <a:t>Výpis autorů / 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Authors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10072047"/>
            <a:ext cx="27395999" cy="2014408"/>
          </a:xfrm>
        </p:spPr>
        <p:txBody>
          <a:bodyPr>
            <a:normAutofit/>
          </a:bodyPr>
          <a:lstStyle>
            <a:lvl1pPr marL="0" marR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1pPr>
          </a:lstStyle>
          <a:p>
            <a:pPr marL="0" marR="0" lvl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dirty="0" smtClean="0"/>
              <a:t>Afiliace / </a:t>
            </a:r>
            <a:r>
              <a:rPr lang="cs-CZ" dirty="0" err="1" smtClean="0"/>
              <a:t>Affiliation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48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27396000" cy="3912809"/>
          </a:xfrm>
        </p:spPr>
        <p:txBody>
          <a:bodyPr/>
          <a:lstStyle/>
          <a:p>
            <a:r>
              <a:rPr lang="cs-CZ" dirty="0" smtClean="0"/>
              <a:t>Nadpis / </a:t>
            </a:r>
            <a:r>
              <a:rPr lang="cs-CZ" dirty="0" err="1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12787129"/>
            <a:ext cx="8640000" cy="28620000"/>
          </a:xfrm>
        </p:spPr>
        <p:txBody>
          <a:bodyPr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en-GB" dirty="0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6223767" y="1597271"/>
            <a:ext cx="5737225" cy="1980000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</a:lstStyle>
          <a:p>
            <a:r>
              <a:rPr lang="en-GB" dirty="0" err="1" smtClean="0"/>
              <a:t>Doplňující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3098775" y="1597271"/>
            <a:ext cx="5737225" cy="1980000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</a:lstStyle>
          <a:p>
            <a:r>
              <a:rPr lang="en-GB" dirty="0" err="1" smtClean="0"/>
              <a:t>Doplňující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440000" y="8394145"/>
            <a:ext cx="27395999" cy="1516567"/>
          </a:xfrm>
        </p:spPr>
        <p:txBody>
          <a:bodyPr anchor="ctr">
            <a:normAutofit/>
          </a:bodyPr>
          <a:lstStyle>
            <a:lvl1pPr marL="0" marR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/>
            </a:lvl1pPr>
          </a:lstStyle>
          <a:p>
            <a:pPr lvl="0"/>
            <a:r>
              <a:rPr lang="cs-CZ" dirty="0" smtClean="0"/>
              <a:t>Výpis autorů / 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Authors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10072047"/>
            <a:ext cx="27395999" cy="2014408"/>
          </a:xfrm>
        </p:spPr>
        <p:txBody>
          <a:bodyPr>
            <a:normAutofit/>
          </a:bodyPr>
          <a:lstStyle>
            <a:lvl1pPr marL="0" marR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1pPr>
          </a:lstStyle>
          <a:p>
            <a:pPr marL="0" marR="0" lvl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dirty="0" smtClean="0"/>
              <a:t>Afiliace / </a:t>
            </a:r>
            <a:r>
              <a:rPr lang="cs-CZ" dirty="0" err="1" smtClean="0"/>
              <a:t>Affiliation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817999" y="12787129"/>
            <a:ext cx="8640000" cy="28620000"/>
          </a:xfrm>
        </p:spPr>
        <p:txBody>
          <a:bodyPr/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GB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0195999" y="12787121"/>
            <a:ext cx="8640000" cy="28620007"/>
          </a:xfrm>
        </p:spPr>
        <p:txBody>
          <a:bodyPr/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GB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71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ld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27396000" cy="3912809"/>
          </a:xfrm>
        </p:spPr>
        <p:txBody>
          <a:bodyPr/>
          <a:lstStyle/>
          <a:p>
            <a:r>
              <a:rPr lang="cs-CZ" dirty="0" smtClean="0"/>
              <a:t>Nadpis / </a:t>
            </a:r>
            <a:r>
              <a:rPr lang="cs-CZ" dirty="0" err="1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12787129"/>
            <a:ext cx="8640000" cy="9590346"/>
          </a:xfrm>
        </p:spPr>
        <p:txBody>
          <a:bodyPr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en-GB" dirty="0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6223767" y="1597271"/>
            <a:ext cx="5737225" cy="1980000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</a:lstStyle>
          <a:p>
            <a:r>
              <a:rPr lang="en-GB" dirty="0" err="1" smtClean="0"/>
              <a:t>Doplňující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3098775" y="1597271"/>
            <a:ext cx="5737225" cy="1980000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</a:lstStyle>
          <a:p>
            <a:r>
              <a:rPr lang="en-GB" dirty="0" err="1" smtClean="0"/>
              <a:t>Doplňující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440000" y="8394145"/>
            <a:ext cx="27395999" cy="1516567"/>
          </a:xfrm>
        </p:spPr>
        <p:txBody>
          <a:bodyPr anchor="ctr">
            <a:normAutofit/>
          </a:bodyPr>
          <a:lstStyle>
            <a:lvl1pPr marL="0" marR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/>
            </a:lvl1pPr>
          </a:lstStyle>
          <a:p>
            <a:pPr lvl="0"/>
            <a:r>
              <a:rPr lang="cs-CZ" dirty="0" smtClean="0"/>
              <a:t>Výpis autorů / 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Authors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10072047"/>
            <a:ext cx="27395999" cy="2014408"/>
          </a:xfrm>
        </p:spPr>
        <p:txBody>
          <a:bodyPr>
            <a:normAutofit/>
          </a:bodyPr>
          <a:lstStyle>
            <a:lvl1pPr marL="0" marR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1pPr>
          </a:lstStyle>
          <a:p>
            <a:pPr marL="0" marR="0" lvl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dirty="0" smtClean="0"/>
              <a:t>Afiliace / </a:t>
            </a:r>
            <a:r>
              <a:rPr lang="cs-CZ" dirty="0" err="1" smtClean="0"/>
              <a:t>Affiliation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817999" y="12787129"/>
            <a:ext cx="8640000" cy="15560875"/>
          </a:xfrm>
        </p:spPr>
        <p:txBody>
          <a:bodyPr/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GB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0195999" y="12787121"/>
            <a:ext cx="8640000" cy="12436803"/>
          </a:xfrm>
        </p:spPr>
        <p:txBody>
          <a:bodyPr/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GB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1439863" y="29019458"/>
            <a:ext cx="8640762" cy="6524687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1439863" y="36215600"/>
            <a:ext cx="18018125" cy="5191163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/>
          </p:nvPr>
        </p:nvSpPr>
        <p:spPr>
          <a:xfrm>
            <a:off x="10817225" y="29033788"/>
            <a:ext cx="8640763" cy="6524625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0"/>
          </p:nvPr>
        </p:nvSpPr>
        <p:spPr>
          <a:xfrm>
            <a:off x="1439863" y="23048929"/>
            <a:ext cx="8640762" cy="529907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1"/>
          </p:nvPr>
        </p:nvSpPr>
        <p:spPr>
          <a:xfrm>
            <a:off x="20196174" y="25837005"/>
            <a:ext cx="8639825" cy="9707119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2"/>
          </p:nvPr>
        </p:nvSpPr>
        <p:spPr>
          <a:xfrm>
            <a:off x="20196175" y="36215638"/>
            <a:ext cx="8639175" cy="519112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39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27396000" cy="3912809"/>
          </a:xfrm>
        </p:spPr>
        <p:txBody>
          <a:bodyPr/>
          <a:lstStyle/>
          <a:p>
            <a:r>
              <a:rPr lang="cs-CZ" dirty="0" smtClean="0"/>
              <a:t>Nadpis / </a:t>
            </a:r>
            <a:r>
              <a:rPr lang="cs-CZ" dirty="0" err="1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12787129"/>
            <a:ext cx="27396000" cy="28605276"/>
          </a:xfrm>
        </p:spPr>
        <p:txBody>
          <a:bodyPr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en-GB" dirty="0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6578000" y="1597271"/>
            <a:ext cx="5737225" cy="1980000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</a:lstStyle>
          <a:p>
            <a:r>
              <a:rPr lang="en-GB" dirty="0" err="1" smtClean="0"/>
              <a:t>Doplňující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3098775" y="1597271"/>
            <a:ext cx="5737225" cy="1980000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</a:lstStyle>
          <a:p>
            <a:r>
              <a:rPr lang="en-GB" dirty="0" err="1" smtClean="0"/>
              <a:t>Doplňující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440000" y="8394145"/>
            <a:ext cx="27395999" cy="1516567"/>
          </a:xfrm>
        </p:spPr>
        <p:txBody>
          <a:bodyPr anchor="ctr">
            <a:normAutofit/>
          </a:bodyPr>
          <a:lstStyle>
            <a:lvl1pPr marL="0" marR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/>
            </a:lvl1pPr>
          </a:lstStyle>
          <a:p>
            <a:pPr lvl="0"/>
            <a:r>
              <a:rPr lang="cs-CZ" dirty="0" smtClean="0"/>
              <a:t>Výpis autorů / 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Authors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10072047"/>
            <a:ext cx="27395999" cy="2014408"/>
          </a:xfrm>
        </p:spPr>
        <p:txBody>
          <a:bodyPr>
            <a:normAutofit/>
          </a:bodyPr>
          <a:lstStyle>
            <a:lvl1pPr marL="0" marR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1pPr>
          </a:lstStyle>
          <a:p>
            <a:pPr marL="0" marR="0" lvl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dirty="0" smtClean="0"/>
              <a:t>Afiliace / </a:t>
            </a:r>
            <a:r>
              <a:rPr lang="cs-CZ" dirty="0" err="1" smtClean="0"/>
              <a:t>Affiliation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67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27396000" cy="3912809"/>
          </a:xfrm>
        </p:spPr>
        <p:txBody>
          <a:bodyPr/>
          <a:lstStyle/>
          <a:p>
            <a:r>
              <a:rPr lang="cs-CZ" dirty="0" smtClean="0"/>
              <a:t>Nadpis / </a:t>
            </a:r>
            <a:r>
              <a:rPr lang="cs-CZ" dirty="0" err="1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12787129"/>
            <a:ext cx="8640000" cy="28620000"/>
          </a:xfrm>
        </p:spPr>
        <p:txBody>
          <a:bodyPr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en-GB" dirty="0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6223767" y="1597271"/>
            <a:ext cx="5737225" cy="1980000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</a:lstStyle>
          <a:p>
            <a:r>
              <a:rPr lang="en-GB" dirty="0" err="1" smtClean="0"/>
              <a:t>Doplňující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3098775" y="1597271"/>
            <a:ext cx="5737225" cy="1980000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</a:lstStyle>
          <a:p>
            <a:r>
              <a:rPr lang="en-GB" dirty="0" err="1" smtClean="0"/>
              <a:t>Doplňující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440000" y="8394145"/>
            <a:ext cx="27395999" cy="1516567"/>
          </a:xfrm>
        </p:spPr>
        <p:txBody>
          <a:bodyPr anchor="ctr">
            <a:normAutofit/>
          </a:bodyPr>
          <a:lstStyle>
            <a:lvl1pPr marL="0" marR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/>
            </a:lvl1pPr>
          </a:lstStyle>
          <a:p>
            <a:pPr lvl="0"/>
            <a:r>
              <a:rPr lang="cs-CZ" dirty="0" smtClean="0"/>
              <a:t>Výpis autorů / 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Authors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10072047"/>
            <a:ext cx="27395999" cy="2014408"/>
          </a:xfrm>
        </p:spPr>
        <p:txBody>
          <a:bodyPr>
            <a:normAutofit/>
          </a:bodyPr>
          <a:lstStyle>
            <a:lvl1pPr marL="0" marR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1pPr>
          </a:lstStyle>
          <a:p>
            <a:pPr marL="0" marR="0" lvl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dirty="0" smtClean="0"/>
              <a:t>Afiliace / </a:t>
            </a:r>
            <a:r>
              <a:rPr lang="cs-CZ" dirty="0" err="1" smtClean="0"/>
              <a:t>Affiliation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817999" y="12787129"/>
            <a:ext cx="8640000" cy="28620000"/>
          </a:xfrm>
        </p:spPr>
        <p:txBody>
          <a:bodyPr/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GB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0195999" y="12787121"/>
            <a:ext cx="8640000" cy="28620007"/>
          </a:xfrm>
        </p:spPr>
        <p:txBody>
          <a:bodyPr/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GB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65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ld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27396000" cy="3912809"/>
          </a:xfrm>
        </p:spPr>
        <p:txBody>
          <a:bodyPr/>
          <a:lstStyle/>
          <a:p>
            <a:r>
              <a:rPr lang="cs-CZ" dirty="0" smtClean="0"/>
              <a:t>Nadpis / </a:t>
            </a:r>
            <a:r>
              <a:rPr lang="cs-CZ" dirty="0" err="1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12787129"/>
            <a:ext cx="8640000" cy="9590346"/>
          </a:xfrm>
        </p:spPr>
        <p:txBody>
          <a:bodyPr>
            <a:normAutofit/>
          </a:bodyPr>
          <a:lstStyle>
            <a:lvl1pPr>
              <a:defRPr lang="cs-CZ" dirty="0" smtClean="0"/>
            </a:lvl1pPr>
            <a:lvl2pPr>
              <a:defRPr lang="cs-CZ" dirty="0" smtClean="0"/>
            </a:lvl2pPr>
            <a:lvl3pPr>
              <a:defRPr lang="cs-CZ" dirty="0" smtClean="0"/>
            </a:lvl3pPr>
            <a:lvl4pPr>
              <a:defRPr lang="cs-CZ" dirty="0" smtClean="0"/>
            </a:lvl4pPr>
            <a:lvl5pPr>
              <a:defRPr lang="en-GB" dirty="0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6223767" y="1597271"/>
            <a:ext cx="5737225" cy="1980000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</a:lstStyle>
          <a:p>
            <a:r>
              <a:rPr lang="en-GB" dirty="0" err="1" smtClean="0"/>
              <a:t>Doplňující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3098775" y="1597271"/>
            <a:ext cx="5737225" cy="1980000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</a:lstStyle>
          <a:p>
            <a:r>
              <a:rPr lang="en-GB" dirty="0" err="1" smtClean="0"/>
              <a:t>Doplňující</a:t>
            </a:r>
            <a:r>
              <a:rPr lang="en-GB" dirty="0" smtClean="0"/>
              <a:t> logo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440000" y="8394145"/>
            <a:ext cx="27395999" cy="1516567"/>
          </a:xfrm>
        </p:spPr>
        <p:txBody>
          <a:bodyPr anchor="ctr">
            <a:normAutofit/>
          </a:bodyPr>
          <a:lstStyle>
            <a:lvl1pPr marL="0" marR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/>
            </a:lvl1pPr>
          </a:lstStyle>
          <a:p>
            <a:pPr lvl="0"/>
            <a:r>
              <a:rPr lang="cs-CZ" dirty="0" smtClean="0"/>
              <a:t>Výpis autorů / 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Authors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10072047"/>
            <a:ext cx="27395999" cy="2014408"/>
          </a:xfrm>
        </p:spPr>
        <p:txBody>
          <a:bodyPr>
            <a:normAutofit/>
          </a:bodyPr>
          <a:lstStyle>
            <a:lvl1pPr marL="0" marR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1pPr>
          </a:lstStyle>
          <a:p>
            <a:pPr marL="0" marR="0" lvl="0" indent="0" algn="l" defTabSz="2088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dirty="0" smtClean="0"/>
              <a:t>Afiliace / </a:t>
            </a:r>
            <a:r>
              <a:rPr lang="cs-CZ" dirty="0" err="1" smtClean="0"/>
              <a:t>Affiliation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817999" y="12787129"/>
            <a:ext cx="8640000" cy="15560875"/>
          </a:xfrm>
        </p:spPr>
        <p:txBody>
          <a:bodyPr/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GB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0195999" y="12787121"/>
            <a:ext cx="8640000" cy="12436803"/>
          </a:xfrm>
        </p:spPr>
        <p:txBody>
          <a:bodyPr/>
          <a:lstStyle>
            <a:lvl1pPr>
              <a:defRPr lang="cs-CZ" smtClean="0"/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GB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1439863" y="29019458"/>
            <a:ext cx="8640762" cy="6524687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1439863" y="36215600"/>
            <a:ext cx="18018125" cy="5191163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9"/>
          </p:nvPr>
        </p:nvSpPr>
        <p:spPr>
          <a:xfrm>
            <a:off x="10817225" y="29033788"/>
            <a:ext cx="8640763" cy="6524625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0"/>
          </p:nvPr>
        </p:nvSpPr>
        <p:spPr>
          <a:xfrm>
            <a:off x="1439863" y="23048929"/>
            <a:ext cx="8640762" cy="529907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1"/>
          </p:nvPr>
        </p:nvSpPr>
        <p:spPr>
          <a:xfrm>
            <a:off x="20196174" y="25837005"/>
            <a:ext cx="8639825" cy="9707119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2"/>
          </p:nvPr>
        </p:nvSpPr>
        <p:spPr>
          <a:xfrm>
            <a:off x="20196175" y="36215638"/>
            <a:ext cx="8639175" cy="519112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00" y="4320000"/>
            <a:ext cx="27396000" cy="3923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12751200"/>
            <a:ext cx="27396000" cy="28620000"/>
          </a:xfrm>
          <a:prstGeom prst="rect">
            <a:avLst/>
          </a:prstGeom>
        </p:spPr>
        <p:txBody>
          <a:bodyPr vert="horz" lIns="0" tIns="0" rIns="417634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40" y="1440000"/>
            <a:ext cx="8013919" cy="198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8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2088170" rtl="0" eaLnBrk="1" latinLnBrk="0" hangingPunct="1">
        <a:spcBef>
          <a:spcPct val="0"/>
        </a:spcBef>
        <a:buNone/>
        <a:defRPr sz="8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4000" indent="-504000" algn="l" defTabSz="2088170" rtl="0" eaLnBrk="1" latinLnBrk="0" hangingPunct="1">
        <a:spcBef>
          <a:spcPct val="20000"/>
        </a:spcBef>
        <a:buClr>
          <a:srgbClr val="073C5D"/>
        </a:buClr>
        <a:buFont typeface="Wingdings" charset="2"/>
        <a:buChar char="§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08000" indent="-504000" algn="l" defTabSz="2088170" rtl="0" eaLnBrk="1" latinLnBrk="0" hangingPunct="1">
        <a:spcBef>
          <a:spcPct val="20000"/>
        </a:spcBef>
        <a:buClr>
          <a:srgbClr val="073C5D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2000" indent="-504000" algn="l" defTabSz="2088170" rtl="0" eaLnBrk="1" latinLnBrk="0" hangingPunct="1">
        <a:spcBef>
          <a:spcPct val="20000"/>
        </a:spcBef>
        <a:buClr>
          <a:srgbClr val="073C5D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00" indent="-504000" algn="l" defTabSz="2088170" rtl="0" eaLnBrk="1" latinLnBrk="0" hangingPunct="1">
        <a:spcBef>
          <a:spcPct val="20000"/>
        </a:spcBef>
        <a:buClr>
          <a:srgbClr val="073C5D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0" indent="-504000" algn="l" defTabSz="2088170" rtl="0" eaLnBrk="1" latinLnBrk="0" hangingPunct="1">
        <a:spcBef>
          <a:spcPct val="20000"/>
        </a:spcBef>
        <a:buClr>
          <a:srgbClr val="073C5D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00" y="4320000"/>
            <a:ext cx="27396000" cy="3923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12751200"/>
            <a:ext cx="27396000" cy="28620000"/>
          </a:xfrm>
          <a:prstGeom prst="rect">
            <a:avLst/>
          </a:prstGeom>
        </p:spPr>
        <p:txBody>
          <a:bodyPr vert="horz" lIns="0" tIns="0" rIns="417634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GB" dirty="0"/>
          </a:p>
        </p:txBody>
      </p:sp>
      <p:pic>
        <p:nvPicPr>
          <p:cNvPr id="4" name="Picture 3" descr="FSI_Logo_RGB_EN-Zakladni_Color.em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40" y="1440000"/>
            <a:ext cx="9517311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2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l" defTabSz="2088170" rtl="0" eaLnBrk="1" latinLnBrk="0" hangingPunct="1">
        <a:spcBef>
          <a:spcPct val="0"/>
        </a:spcBef>
        <a:buNone/>
        <a:defRPr sz="8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4000" indent="-504000" algn="l" defTabSz="2088170" rtl="0" eaLnBrk="1" latinLnBrk="0" hangingPunct="1">
        <a:spcBef>
          <a:spcPct val="20000"/>
        </a:spcBef>
        <a:buClr>
          <a:srgbClr val="073C5D"/>
        </a:buClr>
        <a:buFont typeface="Wingdings" charset="2"/>
        <a:buChar char="§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08000" indent="-504000" algn="l" defTabSz="2088170" rtl="0" eaLnBrk="1" latinLnBrk="0" hangingPunct="1">
        <a:spcBef>
          <a:spcPct val="20000"/>
        </a:spcBef>
        <a:buClr>
          <a:srgbClr val="073C5D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2000" indent="-504000" algn="l" defTabSz="2088170" rtl="0" eaLnBrk="1" latinLnBrk="0" hangingPunct="1">
        <a:spcBef>
          <a:spcPct val="20000"/>
        </a:spcBef>
        <a:buClr>
          <a:srgbClr val="073C5D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00" indent="-504000" algn="l" defTabSz="2088170" rtl="0" eaLnBrk="1" latinLnBrk="0" hangingPunct="1">
        <a:spcBef>
          <a:spcPct val="20000"/>
        </a:spcBef>
        <a:buClr>
          <a:srgbClr val="073C5D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0" indent="-504000" algn="l" defTabSz="2088170" rtl="0" eaLnBrk="1" latinLnBrk="0" hangingPunct="1">
        <a:spcBef>
          <a:spcPct val="20000"/>
        </a:spcBef>
        <a:buClr>
          <a:srgbClr val="073C5D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Příklad</a:t>
            </a:r>
            <a:r>
              <a:rPr lang="en-US" dirty="0" smtClean="0"/>
              <a:t> </a:t>
            </a:r>
            <a:r>
              <a:rPr lang="en-US" dirty="0" err="1" smtClean="0"/>
              <a:t>hodně</a:t>
            </a:r>
            <a:r>
              <a:rPr lang="en-US" dirty="0" smtClean="0"/>
              <a:t> </a:t>
            </a:r>
            <a:r>
              <a:rPr lang="en-US" dirty="0" err="1" smtClean="0"/>
              <a:t>dlouhýho</a:t>
            </a:r>
            <a:r>
              <a:rPr lang="en-US" dirty="0" smtClean="0"/>
              <a:t> </a:t>
            </a:r>
            <a:r>
              <a:rPr lang="en-US" dirty="0" err="1" smtClean="0"/>
              <a:t>nadpisu</a:t>
            </a:r>
            <a:r>
              <a:rPr lang="en-US" dirty="0" smtClean="0"/>
              <a:t>, </a:t>
            </a:r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tristique</a:t>
            </a:r>
            <a:r>
              <a:rPr lang="it-IT" dirty="0" smtClean="0"/>
              <a:t> </a:t>
            </a:r>
            <a:r>
              <a:rPr lang="it-IT" dirty="0"/>
              <a:t>odio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 smtClean="0"/>
              <a:t>consectetur</a:t>
            </a:r>
            <a:r>
              <a:rPr lang="it-IT" dirty="0" smtClean="0"/>
              <a:t> et </a:t>
            </a:r>
            <a:r>
              <a:rPr lang="it-IT" dirty="0" err="1"/>
              <a:t>lacus</a:t>
            </a:r>
            <a:r>
              <a:rPr lang="it-IT" dirty="0"/>
              <a:t> </a:t>
            </a:r>
            <a:r>
              <a:rPr lang="it-IT" dirty="0" err="1" smtClean="0"/>
              <a:t>eget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NADPIS / HEADLINE</a:t>
            </a:r>
          </a:p>
          <a:p>
            <a:pPr marL="0" indent="0">
              <a:buNone/>
            </a:pPr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consectetuer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Ut </a:t>
            </a:r>
            <a:r>
              <a:rPr lang="it-IT" dirty="0" err="1"/>
              <a:t>tempus</a:t>
            </a:r>
            <a:r>
              <a:rPr lang="it-IT" dirty="0"/>
              <a:t> </a:t>
            </a:r>
            <a:r>
              <a:rPr lang="it-IT" dirty="0" err="1"/>
              <a:t>purus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libero. </a:t>
            </a:r>
            <a:r>
              <a:rPr lang="it-IT" dirty="0" err="1"/>
              <a:t>Nunc</a:t>
            </a:r>
            <a:r>
              <a:rPr lang="it-IT" dirty="0"/>
              <a:t> </a:t>
            </a:r>
            <a:r>
              <a:rPr lang="it-IT" dirty="0" err="1"/>
              <a:t>auctor</a:t>
            </a:r>
            <a:r>
              <a:rPr lang="it-IT" dirty="0"/>
              <a:t>. </a:t>
            </a:r>
            <a:r>
              <a:rPr lang="it-IT" dirty="0" err="1"/>
              <a:t>Nullam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arcu</a:t>
            </a:r>
            <a:r>
              <a:rPr lang="it-IT" dirty="0"/>
              <a:t> a est </a:t>
            </a:r>
            <a:r>
              <a:rPr lang="it-IT" dirty="0" err="1"/>
              <a:t>sollicitudin</a:t>
            </a:r>
            <a:r>
              <a:rPr lang="it-IT" dirty="0"/>
              <a:t> </a:t>
            </a:r>
            <a:r>
              <a:rPr lang="it-IT" dirty="0" err="1"/>
              <a:t>euismod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 </a:t>
            </a:r>
            <a:r>
              <a:rPr lang="it-IT" dirty="0" err="1"/>
              <a:t>facilisis</a:t>
            </a:r>
            <a:r>
              <a:rPr lang="it-IT" dirty="0"/>
              <a:t> </a:t>
            </a:r>
            <a:r>
              <a:rPr lang="it-IT" dirty="0" err="1"/>
              <a:t>augue</a:t>
            </a:r>
            <a:r>
              <a:rPr lang="it-IT" dirty="0"/>
              <a:t>. </a:t>
            </a:r>
            <a:r>
              <a:rPr lang="it-IT" dirty="0" err="1"/>
              <a:t>Fusce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libero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Morbi </a:t>
            </a:r>
            <a:r>
              <a:rPr lang="it-IT" dirty="0" err="1"/>
              <a:t>leo</a:t>
            </a:r>
            <a:r>
              <a:rPr lang="it-IT" dirty="0"/>
              <a:t> mi, </a:t>
            </a:r>
            <a:r>
              <a:rPr lang="it-IT" dirty="0" err="1"/>
              <a:t>nonummy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tristique</a:t>
            </a:r>
            <a:r>
              <a:rPr lang="it-IT" dirty="0"/>
              <a:t> non, </a:t>
            </a:r>
            <a:r>
              <a:rPr lang="it-IT" dirty="0" err="1"/>
              <a:t>rhoncus</a:t>
            </a:r>
            <a:r>
              <a:rPr lang="it-IT" dirty="0"/>
              <a:t> non </a:t>
            </a:r>
            <a:r>
              <a:rPr lang="it-IT" dirty="0" err="1"/>
              <a:t>leo</a:t>
            </a:r>
            <a:r>
              <a:rPr lang="it-IT" dirty="0"/>
              <a:t>. </a:t>
            </a:r>
            <a:r>
              <a:rPr lang="it-IT" dirty="0" err="1"/>
              <a:t>Fusce</a:t>
            </a:r>
            <a:r>
              <a:rPr lang="it-IT" dirty="0"/>
              <a:t>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vestibulum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. Class </a:t>
            </a:r>
            <a:r>
              <a:rPr lang="it-IT" dirty="0" err="1"/>
              <a:t>aptent</a:t>
            </a:r>
            <a:r>
              <a:rPr lang="it-IT" dirty="0"/>
              <a:t> taciti </a:t>
            </a:r>
            <a:r>
              <a:rPr lang="it-IT" dirty="0" err="1"/>
              <a:t>sociosqu</a:t>
            </a:r>
            <a:r>
              <a:rPr lang="it-IT" dirty="0"/>
              <a:t> ad </a:t>
            </a:r>
            <a:r>
              <a:rPr lang="it-IT" dirty="0" err="1"/>
              <a:t>litora</a:t>
            </a:r>
            <a:r>
              <a:rPr lang="it-IT" dirty="0"/>
              <a:t> </a:t>
            </a:r>
            <a:r>
              <a:rPr lang="it-IT" dirty="0" err="1"/>
              <a:t>torquent</a:t>
            </a:r>
            <a:r>
              <a:rPr lang="it-IT" dirty="0"/>
              <a:t> per </a:t>
            </a:r>
            <a:r>
              <a:rPr lang="it-IT" dirty="0" err="1"/>
              <a:t>conubia</a:t>
            </a:r>
            <a:r>
              <a:rPr lang="it-IT" dirty="0"/>
              <a:t> nostra, per </a:t>
            </a:r>
            <a:r>
              <a:rPr lang="it-IT" dirty="0" err="1"/>
              <a:t>inceptos</a:t>
            </a:r>
            <a:r>
              <a:rPr lang="it-IT" dirty="0"/>
              <a:t> </a:t>
            </a:r>
            <a:r>
              <a:rPr lang="it-IT" dirty="0" err="1"/>
              <a:t>hymenaeos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convallis</a:t>
            </a:r>
            <a:r>
              <a:rPr lang="it-IT" dirty="0"/>
              <a:t> magna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. </a:t>
            </a:r>
            <a:r>
              <a:rPr lang="it-IT" dirty="0" err="1"/>
              <a:t>Temporibus</a:t>
            </a:r>
            <a:r>
              <a:rPr lang="it-IT" dirty="0"/>
              <a:t> </a:t>
            </a:r>
            <a:r>
              <a:rPr lang="it-IT" dirty="0" err="1"/>
              <a:t>autem</a:t>
            </a:r>
            <a:r>
              <a:rPr lang="it-IT" dirty="0"/>
              <a:t> </a:t>
            </a:r>
            <a:r>
              <a:rPr lang="it-IT" dirty="0" err="1"/>
              <a:t>quibusdam</a:t>
            </a:r>
            <a:r>
              <a:rPr lang="it-IT" dirty="0"/>
              <a:t> et aut </a:t>
            </a:r>
            <a:r>
              <a:rPr lang="it-IT" dirty="0" err="1"/>
              <a:t>officiis</a:t>
            </a:r>
            <a:r>
              <a:rPr lang="it-IT" dirty="0"/>
              <a:t> </a:t>
            </a:r>
            <a:r>
              <a:rPr lang="it-IT" dirty="0" err="1"/>
              <a:t>debitis</a:t>
            </a:r>
            <a:r>
              <a:rPr lang="it-IT" dirty="0"/>
              <a:t> aut rerum </a:t>
            </a:r>
            <a:r>
              <a:rPr lang="it-IT" dirty="0" err="1"/>
              <a:t>necessitatibus</a:t>
            </a:r>
            <a:r>
              <a:rPr lang="it-IT" dirty="0"/>
              <a:t> </a:t>
            </a:r>
            <a:r>
              <a:rPr lang="it-IT" dirty="0" err="1"/>
              <a:t>saepe</a:t>
            </a:r>
            <a:r>
              <a:rPr lang="it-IT" dirty="0"/>
              <a:t> </a:t>
            </a:r>
            <a:r>
              <a:rPr lang="it-IT" dirty="0" err="1"/>
              <a:t>eveniet</a:t>
            </a:r>
            <a:r>
              <a:rPr lang="it-IT" dirty="0"/>
              <a:t> ut et </a:t>
            </a:r>
            <a:r>
              <a:rPr lang="it-IT" dirty="0" err="1"/>
              <a:t>voluptates</a:t>
            </a:r>
            <a:r>
              <a:rPr lang="it-IT" dirty="0"/>
              <a:t> </a:t>
            </a:r>
            <a:r>
              <a:rPr lang="it-IT" dirty="0" err="1"/>
              <a:t>repudiandae</a:t>
            </a:r>
            <a:r>
              <a:rPr lang="it-IT" dirty="0"/>
              <a:t> </a:t>
            </a:r>
            <a:r>
              <a:rPr lang="it-IT" dirty="0" err="1"/>
              <a:t>sint</a:t>
            </a:r>
            <a:r>
              <a:rPr lang="it-IT" dirty="0"/>
              <a:t> et </a:t>
            </a:r>
            <a:r>
              <a:rPr lang="it-IT" dirty="0" err="1"/>
              <a:t>molestiae</a:t>
            </a:r>
            <a:r>
              <a:rPr lang="it-IT" dirty="0"/>
              <a:t> non </a:t>
            </a:r>
            <a:r>
              <a:rPr lang="it-IT" dirty="0" err="1" smtClean="0"/>
              <a:t>recusandae</a:t>
            </a:r>
            <a:r>
              <a:rPr lang="it-IT" dirty="0" smtClean="0"/>
              <a:t>.</a:t>
            </a:r>
            <a:endParaRPr lang="en-GB" dirty="0" smtClean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 smtClean="0"/>
              <a:t>Jméno</a:t>
            </a:r>
            <a:r>
              <a:rPr lang="en-GB" dirty="0" smtClean="0"/>
              <a:t> Příjmení</a:t>
            </a:r>
            <a:r>
              <a:rPr lang="en-GB" baseline="30000" dirty="0" smtClean="0"/>
              <a:t>1</a:t>
            </a:r>
            <a:r>
              <a:rPr lang="hr-HR" dirty="0" smtClean="0"/>
              <a:t>, </a:t>
            </a:r>
            <a:r>
              <a:rPr lang="en-GB" dirty="0" err="1"/>
              <a:t>Jméno</a:t>
            </a:r>
            <a:r>
              <a:rPr lang="en-GB" dirty="0"/>
              <a:t> </a:t>
            </a:r>
            <a:r>
              <a:rPr lang="en-GB" dirty="0" smtClean="0"/>
              <a:t>Příjmení</a:t>
            </a:r>
            <a:r>
              <a:rPr lang="en-GB" baseline="30000" dirty="0" smtClean="0"/>
              <a:t>2</a:t>
            </a:r>
            <a:r>
              <a:rPr lang="hr-HR" dirty="0" smtClean="0"/>
              <a:t>, </a:t>
            </a:r>
            <a:r>
              <a:rPr lang="en-GB" dirty="0" err="1"/>
              <a:t>Jméno</a:t>
            </a:r>
            <a:r>
              <a:rPr lang="en-GB" dirty="0"/>
              <a:t> </a:t>
            </a:r>
            <a:r>
              <a:rPr lang="en-GB" dirty="0" smtClean="0"/>
              <a:t>Příjmení</a:t>
            </a:r>
            <a:r>
              <a:rPr lang="en-GB" baseline="30000" dirty="0" smtClean="0"/>
              <a:t>3</a:t>
            </a:r>
            <a:r>
              <a:rPr lang="hr-HR" dirty="0" smtClean="0"/>
              <a:t>, </a:t>
            </a:r>
            <a:r>
              <a:rPr lang="en-GB" dirty="0" err="1"/>
              <a:t>Jméno</a:t>
            </a:r>
            <a:r>
              <a:rPr lang="en-GB" dirty="0"/>
              <a:t> </a:t>
            </a:r>
            <a:r>
              <a:rPr lang="en-GB" dirty="0" smtClean="0"/>
              <a:t>Příjmení</a:t>
            </a:r>
            <a:r>
              <a:rPr lang="en-GB" baseline="30000" dirty="0"/>
              <a:t>4</a:t>
            </a:r>
            <a:endParaRPr lang="en-GB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baseline="30000" dirty="0" smtClean="0"/>
              <a:t>1</a:t>
            </a:r>
            <a:r>
              <a:rPr lang="en-US" dirty="0" smtClean="0"/>
              <a:t> Institute of Solid Mechanics, Mechatronics and Biomechanics; Brno University of Technology; Brno; Czech Republic</a:t>
            </a:r>
          </a:p>
          <a:p>
            <a:r>
              <a:rPr lang="en-GB" baseline="30000" dirty="0" smtClean="0"/>
              <a:t>1</a:t>
            </a:r>
            <a:r>
              <a:rPr lang="en-US" dirty="0" smtClean="0"/>
              <a:t> Institute of </a:t>
            </a:r>
            <a:r>
              <a:rPr lang="en-US" dirty="0" err="1" smtClean="0"/>
              <a:t>Thermomechanics</a:t>
            </a:r>
            <a:r>
              <a:rPr lang="en-US" dirty="0" smtClean="0"/>
              <a:t>; Academy of Sciences of the Czech Republic; Prague; Czech Republic  </a:t>
            </a:r>
            <a:endParaRPr lang="en-GB" dirty="0" smtClean="0"/>
          </a:p>
          <a:p>
            <a:r>
              <a:rPr lang="en-GB" baseline="30000" dirty="0" smtClean="0"/>
              <a:t>1</a:t>
            </a:r>
            <a:r>
              <a:rPr lang="en-US" dirty="0" smtClean="0"/>
              <a:t> Institute of Solid Mechanics, Mechatronics and Biomechanics; Brno University of Technology; Brno; Czech Republic </a:t>
            </a:r>
            <a:endParaRPr lang="en-GB" dirty="0" smtClean="0"/>
          </a:p>
          <a:p>
            <a:r>
              <a:rPr lang="en-GB" baseline="30000" dirty="0" smtClean="0"/>
              <a:t>1</a:t>
            </a:r>
            <a:r>
              <a:rPr lang="en-US" dirty="0" smtClean="0"/>
              <a:t> Institute of </a:t>
            </a:r>
            <a:r>
              <a:rPr lang="en-US" dirty="0" err="1" smtClean="0"/>
              <a:t>Thermomechanics</a:t>
            </a:r>
            <a:r>
              <a:rPr lang="en-US" dirty="0" smtClean="0"/>
              <a:t>; Academy of Sciences of the Czech Republic; Prague; Czech Republic 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8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/>
              <a:t>REFERENCE / REFERENCES</a:t>
            </a:r>
          </a:p>
          <a:p>
            <a:pPr marL="0" indent="0">
              <a:buNone/>
            </a:pP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nibh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. </a:t>
            </a:r>
            <a:r>
              <a:rPr lang="fr-FR" dirty="0" err="1" smtClean="0"/>
              <a:t>Aliquam</a:t>
            </a:r>
            <a:r>
              <a:rPr lang="fr-FR" dirty="0" smtClean="0"/>
              <a:t> erat </a:t>
            </a:r>
            <a:r>
              <a:rPr lang="fr-FR" dirty="0" err="1" smtClean="0"/>
              <a:t>volutpat</a:t>
            </a:r>
            <a:r>
              <a:rPr lang="fr-FR" dirty="0" smtClean="0"/>
              <a:t>. Duis bibendum, </a:t>
            </a:r>
            <a:r>
              <a:rPr lang="fr-FR" dirty="0" err="1" smtClean="0"/>
              <a:t>lectus</a:t>
            </a:r>
            <a:r>
              <a:rPr lang="fr-FR" dirty="0" smtClean="0"/>
              <a:t> ut </a:t>
            </a:r>
            <a:r>
              <a:rPr lang="fr-FR" dirty="0" err="1" smtClean="0"/>
              <a:t>viverra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, </a:t>
            </a:r>
            <a:r>
              <a:rPr lang="fr-FR" dirty="0" err="1" smtClean="0"/>
              <a:t>dolor</a:t>
            </a:r>
            <a:r>
              <a:rPr lang="fr-FR" dirty="0" smtClean="0"/>
              <a:t> nunc </a:t>
            </a:r>
            <a:r>
              <a:rPr lang="fr-FR" dirty="0" err="1" smtClean="0"/>
              <a:t>faucibus</a:t>
            </a:r>
            <a:r>
              <a:rPr lang="fr-FR" dirty="0" smtClean="0"/>
              <a:t> libero,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facilisis</a:t>
            </a:r>
            <a:r>
              <a:rPr lang="fr-FR" dirty="0" smtClean="0"/>
              <a:t> </a:t>
            </a:r>
            <a:r>
              <a:rPr lang="fr-FR" dirty="0" err="1" smtClean="0"/>
              <a:t>enim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id </a:t>
            </a:r>
            <a:r>
              <a:rPr lang="fr-FR" dirty="0" err="1" smtClean="0"/>
              <a:t>lacus</a:t>
            </a:r>
            <a:r>
              <a:rPr lang="fr-FR" dirty="0" smtClean="0"/>
              <a:t>. Duis ante </a:t>
            </a:r>
            <a:r>
              <a:rPr lang="fr-FR" dirty="0" err="1" smtClean="0"/>
              <a:t>orci</a:t>
            </a:r>
            <a:r>
              <a:rPr lang="fr-FR" dirty="0" smtClean="0"/>
              <a:t>, </a:t>
            </a:r>
            <a:r>
              <a:rPr lang="fr-FR" dirty="0" err="1" smtClean="0"/>
              <a:t>molestie</a:t>
            </a:r>
            <a:r>
              <a:rPr lang="fr-FR" dirty="0" smtClean="0"/>
              <a:t> vitae </a:t>
            </a:r>
            <a:r>
              <a:rPr lang="fr-FR" dirty="0" err="1" smtClean="0"/>
              <a:t>vehicula</a:t>
            </a:r>
            <a:r>
              <a:rPr lang="fr-FR" dirty="0" smtClean="0"/>
              <a:t> </a:t>
            </a:r>
            <a:r>
              <a:rPr lang="fr-FR" dirty="0" err="1" smtClean="0"/>
              <a:t>venenatis</a:t>
            </a:r>
            <a:r>
              <a:rPr lang="fr-FR" dirty="0" smtClean="0"/>
              <a:t>, </a:t>
            </a:r>
            <a:r>
              <a:rPr lang="fr-FR" dirty="0" err="1" smtClean="0"/>
              <a:t>tincidunt</a:t>
            </a:r>
            <a:r>
              <a:rPr lang="fr-FR" dirty="0" smtClean="0"/>
              <a:t>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pede</a:t>
            </a:r>
            <a:r>
              <a:rPr lang="fr-FR" dirty="0" smtClean="0"/>
              <a:t>. </a:t>
            </a:r>
            <a:r>
              <a:rPr lang="fr-FR" dirty="0" err="1" smtClean="0"/>
              <a:t>Pellentesque</a:t>
            </a:r>
            <a:r>
              <a:rPr lang="fr-FR" dirty="0" smtClean="0"/>
              <a:t> pretium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turpis</a:t>
            </a:r>
            <a:r>
              <a:rPr lang="fr-FR" dirty="0" smtClean="0"/>
              <a:t>. Cum </a:t>
            </a:r>
            <a:r>
              <a:rPr lang="fr-FR" dirty="0" err="1" smtClean="0"/>
              <a:t>sociis</a:t>
            </a:r>
            <a:r>
              <a:rPr lang="fr-FR" dirty="0" smtClean="0"/>
              <a:t> </a:t>
            </a:r>
            <a:r>
              <a:rPr lang="fr-FR" dirty="0" err="1" smtClean="0"/>
              <a:t>natoque</a:t>
            </a:r>
            <a:r>
              <a:rPr lang="fr-FR" dirty="0" smtClean="0"/>
              <a:t> </a:t>
            </a:r>
            <a:r>
              <a:rPr lang="fr-FR" dirty="0" err="1" smtClean="0"/>
              <a:t>penatibus</a:t>
            </a:r>
            <a:r>
              <a:rPr lang="fr-FR" dirty="0" smtClean="0"/>
              <a:t> et </a:t>
            </a:r>
            <a:r>
              <a:rPr lang="fr-FR" dirty="0" err="1" smtClean="0"/>
              <a:t>magnis</a:t>
            </a:r>
            <a:r>
              <a:rPr lang="fr-FR" dirty="0" smtClean="0"/>
              <a:t> dis </a:t>
            </a:r>
            <a:r>
              <a:rPr lang="fr-FR" dirty="0" err="1" smtClean="0"/>
              <a:t>parturient</a:t>
            </a:r>
            <a:r>
              <a:rPr lang="fr-FR" dirty="0" smtClean="0"/>
              <a:t> montes, </a:t>
            </a:r>
            <a:r>
              <a:rPr lang="fr-FR" dirty="0" err="1" smtClean="0"/>
              <a:t>nascetur</a:t>
            </a:r>
            <a:r>
              <a:rPr lang="fr-FR" dirty="0" smtClean="0"/>
              <a:t> </a:t>
            </a:r>
            <a:r>
              <a:rPr lang="fr-FR" dirty="0" err="1" smtClean="0"/>
              <a:t>ridiculus</a:t>
            </a:r>
            <a:r>
              <a:rPr lang="fr-FR" dirty="0" smtClean="0"/>
              <a:t> mus. </a:t>
            </a:r>
            <a:r>
              <a:rPr lang="fr-FR" dirty="0" err="1" smtClean="0"/>
              <a:t>Itaque</a:t>
            </a:r>
            <a:r>
              <a:rPr lang="fr-FR" dirty="0" smtClean="0"/>
              <a:t> </a:t>
            </a:r>
            <a:r>
              <a:rPr lang="fr-FR" dirty="0" err="1" smtClean="0"/>
              <a:t>earum</a:t>
            </a:r>
            <a:r>
              <a:rPr lang="fr-FR" dirty="0" smtClean="0"/>
              <a:t> </a:t>
            </a:r>
            <a:r>
              <a:rPr lang="fr-FR" dirty="0" err="1" smtClean="0"/>
              <a:t>rerum</a:t>
            </a:r>
            <a:r>
              <a:rPr lang="fr-FR" dirty="0" smtClean="0"/>
              <a:t> hic </a:t>
            </a:r>
            <a:r>
              <a:rPr lang="fr-FR" dirty="0" err="1" smtClean="0"/>
              <a:t>tenetur</a:t>
            </a:r>
            <a:r>
              <a:rPr lang="fr-FR" dirty="0" smtClean="0"/>
              <a:t> a </a:t>
            </a:r>
            <a:r>
              <a:rPr lang="fr-FR" dirty="0" err="1" smtClean="0"/>
              <a:t>sapiente</a:t>
            </a:r>
            <a:r>
              <a:rPr lang="fr-FR" dirty="0" smtClean="0"/>
              <a:t> </a:t>
            </a:r>
            <a:r>
              <a:rPr lang="fr-FR" dirty="0" err="1" smtClean="0"/>
              <a:t>delectus</a:t>
            </a:r>
            <a:r>
              <a:rPr lang="fr-FR" dirty="0" smtClean="0"/>
              <a:t>, ut </a:t>
            </a:r>
            <a:r>
              <a:rPr lang="fr-FR" dirty="0" err="1" smtClean="0"/>
              <a:t>aut</a:t>
            </a:r>
            <a:r>
              <a:rPr lang="fr-FR" dirty="0" smtClean="0"/>
              <a:t> </a:t>
            </a:r>
            <a:r>
              <a:rPr lang="fr-FR" dirty="0" err="1" smtClean="0"/>
              <a:t>reiciendis</a:t>
            </a:r>
            <a:r>
              <a:rPr lang="fr-FR" dirty="0" smtClean="0"/>
              <a:t> </a:t>
            </a:r>
            <a:r>
              <a:rPr lang="fr-FR" dirty="0" err="1" smtClean="0"/>
              <a:t>voluptatibus</a:t>
            </a:r>
            <a:r>
              <a:rPr lang="fr-FR" dirty="0" smtClean="0"/>
              <a:t> </a:t>
            </a:r>
            <a:r>
              <a:rPr lang="fr-FR" dirty="0" err="1" smtClean="0"/>
              <a:t>maiores</a:t>
            </a:r>
            <a:r>
              <a:rPr lang="fr-FR" dirty="0" smtClean="0"/>
              <a:t> alias </a:t>
            </a:r>
            <a:r>
              <a:rPr lang="fr-FR" dirty="0" err="1" smtClean="0"/>
              <a:t>consequatur</a:t>
            </a:r>
            <a:r>
              <a:rPr lang="fr-FR" dirty="0" smtClean="0"/>
              <a:t> </a:t>
            </a:r>
            <a:r>
              <a:rPr lang="fr-FR" dirty="0" err="1" smtClean="0"/>
              <a:t>aut</a:t>
            </a:r>
            <a:r>
              <a:rPr lang="fr-FR" dirty="0" smtClean="0"/>
              <a:t> </a:t>
            </a:r>
            <a:r>
              <a:rPr lang="fr-FR" dirty="0" err="1" smtClean="0"/>
              <a:t>perferendis</a:t>
            </a:r>
            <a:r>
              <a:rPr lang="fr-FR" dirty="0" smtClean="0"/>
              <a:t> </a:t>
            </a:r>
            <a:r>
              <a:rPr lang="fr-FR" dirty="0" err="1" smtClean="0"/>
              <a:t>doloribus</a:t>
            </a:r>
            <a:r>
              <a:rPr lang="fr-FR" dirty="0" smtClean="0"/>
              <a:t> </a:t>
            </a:r>
            <a:r>
              <a:rPr lang="fr-FR" dirty="0" err="1" smtClean="0"/>
              <a:t>asperiores</a:t>
            </a:r>
            <a:r>
              <a:rPr lang="fr-FR" dirty="0" smtClean="0"/>
              <a:t> </a:t>
            </a:r>
            <a:r>
              <a:rPr lang="fr-FR" dirty="0" err="1" smtClean="0"/>
              <a:t>repellat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. </a:t>
            </a:r>
            <a:r>
              <a:rPr lang="fr-FR" dirty="0" err="1" smtClean="0"/>
              <a:t>Integer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justo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et </a:t>
            </a:r>
            <a:r>
              <a:rPr lang="fr-FR" dirty="0" err="1" smtClean="0"/>
              <a:t>lorem</a:t>
            </a:r>
            <a:r>
              <a:rPr lang="fr-FR" dirty="0" smtClean="0"/>
              <a:t> id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nonummy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. </a:t>
            </a:r>
            <a:r>
              <a:rPr lang="fr-FR" dirty="0" err="1" smtClean="0"/>
              <a:t>Vestibulum</a:t>
            </a:r>
            <a:r>
              <a:rPr lang="fr-FR" dirty="0" smtClean="0"/>
              <a:t> </a:t>
            </a:r>
            <a:r>
              <a:rPr lang="fr-FR" dirty="0" err="1" smtClean="0"/>
              <a:t>fermentum</a:t>
            </a:r>
            <a:r>
              <a:rPr lang="fr-FR" dirty="0" smtClean="0"/>
              <a:t> </a:t>
            </a:r>
            <a:r>
              <a:rPr lang="fr-FR" dirty="0" err="1" smtClean="0"/>
              <a:t>tortor</a:t>
            </a:r>
            <a:r>
              <a:rPr lang="fr-FR" dirty="0" smtClean="0"/>
              <a:t> id mi. Ut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lorem</a:t>
            </a:r>
            <a:r>
              <a:rPr lang="fr-FR" dirty="0" smtClean="0"/>
              <a:t>. In </a:t>
            </a:r>
            <a:r>
              <a:rPr lang="fr-FR" dirty="0" err="1" smtClean="0"/>
              <a:t>rutrum</a:t>
            </a:r>
            <a:r>
              <a:rPr lang="fr-FR" dirty="0" smtClean="0"/>
              <a:t>. </a:t>
            </a:r>
            <a:r>
              <a:rPr lang="fr-FR" dirty="0" err="1" smtClean="0"/>
              <a:t>Aliquam</a:t>
            </a:r>
            <a:r>
              <a:rPr lang="fr-FR" dirty="0" smtClean="0"/>
              <a:t> erat </a:t>
            </a:r>
            <a:r>
              <a:rPr lang="fr-FR" dirty="0" err="1" smtClean="0"/>
              <a:t>volutpat</a:t>
            </a:r>
            <a:r>
              <a:rPr lang="fr-FR" dirty="0" smtClean="0"/>
              <a:t>. </a:t>
            </a:r>
            <a:r>
              <a:rPr lang="fr-FR" dirty="0" err="1" smtClean="0"/>
              <a:t>Aliquam</a:t>
            </a:r>
            <a:r>
              <a:rPr lang="fr-FR" dirty="0" smtClean="0"/>
              <a:t> erat </a:t>
            </a:r>
            <a:r>
              <a:rPr lang="fr-FR" dirty="0" err="1" smtClean="0"/>
              <a:t>volutpat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luctus</a:t>
            </a:r>
            <a:r>
              <a:rPr lang="fr-FR" dirty="0" smtClean="0"/>
              <a:t> </a:t>
            </a:r>
            <a:r>
              <a:rPr lang="fr-FR" dirty="0" err="1" smtClean="0"/>
              <a:t>egestas</a:t>
            </a:r>
            <a:r>
              <a:rPr lang="fr-FR" dirty="0" smtClean="0"/>
              <a:t> </a:t>
            </a:r>
            <a:r>
              <a:rPr lang="fr-FR" dirty="0" err="1" smtClean="0"/>
              <a:t>leo</a:t>
            </a:r>
            <a:r>
              <a:rPr lang="fr-FR" dirty="0" smtClean="0"/>
              <a:t>. </a:t>
            </a:r>
            <a:r>
              <a:rPr lang="fr-FR" dirty="0" err="1" smtClean="0"/>
              <a:t>Etiam</a:t>
            </a:r>
            <a:r>
              <a:rPr lang="fr-FR" dirty="0" smtClean="0"/>
              <a:t> </a:t>
            </a:r>
            <a:r>
              <a:rPr lang="fr-FR" dirty="0" err="1" smtClean="0"/>
              <a:t>dictum</a:t>
            </a:r>
            <a:r>
              <a:rPr lang="fr-FR" dirty="0" smtClean="0"/>
              <a:t> </a:t>
            </a:r>
            <a:r>
              <a:rPr lang="fr-FR" dirty="0" err="1" smtClean="0"/>
              <a:t>tincidunt</a:t>
            </a:r>
            <a:r>
              <a:rPr lang="fr-FR" dirty="0" smtClean="0"/>
              <a:t> diam.</a:t>
            </a:r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9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NADPIS / HEADLINE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Duis </a:t>
            </a:r>
            <a:r>
              <a:rPr lang="fr-FR" dirty="0">
                <a:solidFill>
                  <a:srgbClr val="000000"/>
                </a:solidFill>
              </a:rPr>
              <a:t>ante </a:t>
            </a:r>
            <a:r>
              <a:rPr lang="fr-FR" dirty="0" err="1">
                <a:solidFill>
                  <a:srgbClr val="000000"/>
                </a:solidFill>
              </a:rPr>
              <a:t>orci</a:t>
            </a:r>
            <a:r>
              <a:rPr lang="fr-FR" dirty="0">
                <a:solidFill>
                  <a:srgbClr val="000000"/>
                </a:solidFill>
              </a:rPr>
              <a:t>, </a:t>
            </a:r>
            <a:r>
              <a:rPr lang="fr-FR" dirty="0" err="1">
                <a:solidFill>
                  <a:srgbClr val="000000"/>
                </a:solidFill>
              </a:rPr>
              <a:t>molestie</a:t>
            </a:r>
            <a:r>
              <a:rPr lang="fr-FR" dirty="0">
                <a:solidFill>
                  <a:srgbClr val="000000"/>
                </a:solidFill>
              </a:rPr>
              <a:t> vitae </a:t>
            </a:r>
            <a:r>
              <a:rPr lang="fr-FR" dirty="0" err="1">
                <a:solidFill>
                  <a:srgbClr val="000000"/>
                </a:solidFill>
              </a:rPr>
              <a:t>vehicula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venenatis</a:t>
            </a:r>
            <a:r>
              <a:rPr lang="fr-FR" dirty="0">
                <a:solidFill>
                  <a:srgbClr val="000000"/>
                </a:solidFill>
              </a:rPr>
              <a:t>, </a:t>
            </a:r>
            <a:r>
              <a:rPr lang="fr-FR" dirty="0" err="1">
                <a:solidFill>
                  <a:srgbClr val="000000"/>
                </a:solidFill>
              </a:rPr>
              <a:t>tincidunt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ac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pede</a:t>
            </a:r>
            <a:r>
              <a:rPr lang="fr-FR" dirty="0">
                <a:solidFill>
                  <a:srgbClr val="000000"/>
                </a:solidFill>
              </a:rPr>
              <a:t>. </a:t>
            </a:r>
            <a:r>
              <a:rPr lang="fr-FR" dirty="0" err="1">
                <a:solidFill>
                  <a:srgbClr val="000000"/>
                </a:solidFill>
              </a:rPr>
              <a:t>Pellentesque</a:t>
            </a:r>
            <a:r>
              <a:rPr lang="fr-FR" dirty="0">
                <a:solidFill>
                  <a:srgbClr val="000000"/>
                </a:solidFill>
              </a:rPr>
              <a:t> pretium </a:t>
            </a:r>
            <a:r>
              <a:rPr lang="fr-FR" dirty="0" err="1">
                <a:solidFill>
                  <a:srgbClr val="000000"/>
                </a:solidFill>
              </a:rPr>
              <a:t>lectus</a:t>
            </a:r>
            <a:r>
              <a:rPr lang="fr-FR" dirty="0">
                <a:solidFill>
                  <a:srgbClr val="000000"/>
                </a:solidFill>
              </a:rPr>
              <a:t> id </a:t>
            </a:r>
            <a:r>
              <a:rPr lang="fr-FR" dirty="0" err="1">
                <a:solidFill>
                  <a:srgbClr val="000000"/>
                </a:solidFill>
              </a:rPr>
              <a:t>turpis</a:t>
            </a:r>
            <a:r>
              <a:rPr lang="fr-FR" dirty="0" smtClean="0">
                <a:solidFill>
                  <a:srgbClr val="000000"/>
                </a:solidFill>
              </a:rPr>
              <a:t>.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Cum </a:t>
            </a:r>
            <a:r>
              <a:rPr lang="fr-FR" dirty="0" err="1">
                <a:solidFill>
                  <a:srgbClr val="000000"/>
                </a:solidFill>
              </a:rPr>
              <a:t>sociis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natoque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penatibus</a:t>
            </a:r>
            <a:r>
              <a:rPr lang="fr-FR" dirty="0">
                <a:solidFill>
                  <a:srgbClr val="000000"/>
                </a:solidFill>
              </a:rPr>
              <a:t> et </a:t>
            </a:r>
            <a:r>
              <a:rPr lang="fr-FR" dirty="0" err="1">
                <a:solidFill>
                  <a:srgbClr val="000000"/>
                </a:solidFill>
              </a:rPr>
              <a:t>magnis</a:t>
            </a:r>
            <a:r>
              <a:rPr lang="fr-FR" dirty="0">
                <a:solidFill>
                  <a:srgbClr val="000000"/>
                </a:solidFill>
              </a:rPr>
              <a:t> dis </a:t>
            </a:r>
            <a:r>
              <a:rPr lang="fr-FR" dirty="0" err="1">
                <a:solidFill>
                  <a:srgbClr val="000000"/>
                </a:solidFill>
              </a:rPr>
              <a:t>parturient</a:t>
            </a:r>
            <a:r>
              <a:rPr lang="fr-FR" dirty="0">
                <a:solidFill>
                  <a:srgbClr val="000000"/>
                </a:solidFill>
              </a:rPr>
              <a:t> montes, </a:t>
            </a:r>
            <a:r>
              <a:rPr lang="fr-FR" dirty="0" err="1">
                <a:solidFill>
                  <a:srgbClr val="000000"/>
                </a:solidFill>
              </a:rPr>
              <a:t>nascetur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ridiculus</a:t>
            </a:r>
            <a:r>
              <a:rPr lang="fr-FR" dirty="0">
                <a:solidFill>
                  <a:srgbClr val="000000"/>
                </a:solidFill>
              </a:rPr>
              <a:t> mus</a:t>
            </a:r>
            <a:r>
              <a:rPr lang="fr-FR" dirty="0" smtClean="0">
                <a:solidFill>
                  <a:srgbClr val="000000"/>
                </a:solidFill>
              </a:rPr>
              <a:t>.</a:t>
            </a:r>
          </a:p>
          <a:p>
            <a:r>
              <a:rPr lang="it-IT" dirty="0" err="1">
                <a:solidFill>
                  <a:srgbClr val="000000"/>
                </a:solidFill>
              </a:rPr>
              <a:t>Fusce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aliquam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vestibulum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dirty="0" err="1">
                <a:solidFill>
                  <a:srgbClr val="000000"/>
                </a:solidFill>
              </a:rPr>
              <a:t>ipsum</a:t>
            </a:r>
            <a:r>
              <a:rPr lang="it-IT" dirty="0">
                <a:solidFill>
                  <a:srgbClr val="000000"/>
                </a:solidFill>
              </a:rPr>
              <a:t>. 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30" name="Content Placeholder 29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860651091"/>
              </p:ext>
            </p:extLst>
          </p:nvPr>
        </p:nvGraphicFramePr>
        <p:xfrm>
          <a:off x="1439863" y="23048913"/>
          <a:ext cx="8640762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ontent Placeholder 31"/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4162710384"/>
              </p:ext>
            </p:extLst>
          </p:nvPr>
        </p:nvGraphicFramePr>
        <p:xfrm>
          <a:off x="20196175" y="25836563"/>
          <a:ext cx="8639175" cy="970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Content Placeholder 28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" name="Picture 30" descr="Barvy_Graf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31165" y="20713700"/>
            <a:ext cx="116586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7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34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7551"/>
      </p:ext>
    </p:extLst>
  </p:cSld>
  <p:clrMapOvr>
    <a:masterClrMapping/>
  </p:clrMapOvr>
</p:sld>
</file>

<file path=ppt/theme/theme1.xml><?xml version="1.0" encoding="utf-8"?>
<a:theme xmlns:a="http://schemas.openxmlformats.org/drawingml/2006/main" name="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538</Words>
  <Application>Microsoft Macintosh PowerPoint</Application>
  <PresentationFormat>Custom</PresentationFormat>
  <Paragraphs>29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CS</vt:lpstr>
      <vt:lpstr>EN</vt:lpstr>
      <vt:lpstr>Příklad hodně dlouhýho nadpisu, lorem ipsum dolor sit amet, consectetur adipiscing elit, tristique odio nec enim efficitur consectetur et lacus eget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Hopfinger</dc:creator>
  <cp:lastModifiedBy>Ivana Hopfinger</cp:lastModifiedBy>
  <cp:revision>36</cp:revision>
  <dcterms:created xsi:type="dcterms:W3CDTF">2022-06-07T08:46:13Z</dcterms:created>
  <dcterms:modified xsi:type="dcterms:W3CDTF">2022-06-09T09:18:26Z</dcterms:modified>
</cp:coreProperties>
</file>