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0340" autoAdjust="0"/>
  </p:normalViewPr>
  <p:slideViewPr>
    <p:cSldViewPr>
      <p:cViewPr varScale="1">
        <p:scale>
          <a:sx n="154" d="100"/>
          <a:sy n="154" d="100"/>
        </p:scale>
        <p:origin x="9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5/28/24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ústavu</a:t>
            </a:r>
          </a:p>
          <a:p>
            <a:r>
              <a:rPr lang="cs-CZ" sz="1400" dirty="0"/>
              <a:t>Fakulta strojního inženýrství</a:t>
            </a:r>
          </a:p>
          <a:p>
            <a:r>
              <a:rPr lang="cs-CZ" sz="1400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Kontakt / </a:t>
            </a:r>
            <a:r>
              <a:rPr lang="cs-CZ" dirty="0" err="1"/>
              <a:t>Contact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1667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16679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8975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540000"/>
            <a:ext cx="3897595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/>
              <a:t>Autor / </a:t>
            </a:r>
            <a:r>
              <a:rPr lang="cs-CZ" dirty="0" err="1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Automation and Computer Science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Automation </a:t>
            </a:r>
            <a:br>
              <a:rPr lang="en-US" b="1" spc="50" dirty="0"/>
            </a:br>
            <a:r>
              <a:rPr lang="en-US" b="1" spc="50" dirty="0"/>
              <a:t>and Computer Science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uai.fme.vutbr.cz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Ing. </a:t>
            </a:r>
            <a:r>
              <a:rPr lang="en-GB" dirty="0" err="1"/>
              <a:t>Zdeněk</a:t>
            </a:r>
            <a:r>
              <a:rPr lang="en-GB" dirty="0"/>
              <a:t> </a:t>
            </a:r>
            <a:r>
              <a:rPr lang="en-GB" dirty="0" err="1"/>
              <a:t>Hadaš</a:t>
            </a:r>
            <a:r>
              <a:rPr lang="en-GB" dirty="0"/>
              <a:t>, Ph.D.</a:t>
            </a:r>
          </a:p>
          <a:p>
            <a:r>
              <a:rPr lang="en-US" spc="50" dirty="0"/>
              <a:t>Director of the Institute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hadas@fme.vutbr.cz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automatizace a informatiky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Ústav automatizace a informatiky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uai.fme.vutbr.cz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Ing. </a:t>
            </a:r>
            <a:r>
              <a:rPr lang="en-GB" dirty="0" err="1"/>
              <a:t>Zdeněk</a:t>
            </a:r>
            <a:r>
              <a:rPr lang="en-GB" dirty="0"/>
              <a:t> </a:t>
            </a:r>
            <a:r>
              <a:rPr lang="en-GB" dirty="0" err="1"/>
              <a:t>Hadaš</a:t>
            </a:r>
            <a:r>
              <a:rPr lang="en-GB" dirty="0"/>
              <a:t>, Ph.D.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ředitel</a:t>
            </a:r>
            <a:r>
              <a:rPr lang="en-GB" dirty="0"/>
              <a:t> </a:t>
            </a:r>
            <a:r>
              <a:rPr lang="en-GB" dirty="0" err="1"/>
              <a:t>ústavu</a:t>
            </a:r>
            <a:endParaRPr lang="en-GB" dirty="0"/>
          </a:p>
          <a:p>
            <a:pPr algn="l">
              <a:spcAft>
                <a:spcPts val="0"/>
              </a:spcAft>
            </a:pPr>
            <a:r>
              <a:rPr lang="en-GB" dirty="0"/>
              <a:t>hadas@fme.vutbr.cz</a:t>
            </a:r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218831F6-1417-284E-9C3E-E27C08F1C2D6}" vid="{4606F90F-400F-EE4B-AD16-B2F4485F977A}"/>
    </a:ext>
  </a:extLst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218831F6-1417-284E-9C3E-E27C08F1C2D6}" vid="{B8DE008C-06C0-0A44-BC55-352EE69BC229}"/>
    </a:ext>
  </a:extLst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218831F6-1417-284E-9C3E-E27C08F1C2D6}" vid="{E25F5C89-9BAC-814B-951B-C48233538604}"/>
    </a:ext>
  </a:extLst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218831F6-1417-284E-9C3E-E27C08F1C2D6}" vid="{2AAF45F2-27E9-ED49-AA0D-1C9A3CEBE6DF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295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CS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Ivana Hopfinger</dc:creator>
  <cp:lastModifiedBy>Ivana Hopfinger</cp:lastModifiedBy>
  <cp:revision>1</cp:revision>
  <dcterms:created xsi:type="dcterms:W3CDTF">2024-05-28T15:03:19Z</dcterms:created>
  <dcterms:modified xsi:type="dcterms:W3CDTF">2024-05-28T15:04:37Z</dcterms:modified>
</cp:coreProperties>
</file>