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0342" autoAdjust="0"/>
  </p:normalViewPr>
  <p:slideViewPr>
    <p:cSldViewPr>
      <p:cViewPr varScale="1">
        <p:scale>
          <a:sx n="226" d="100"/>
          <a:sy n="226" d="100"/>
        </p:scale>
        <p:origin x="192" y="1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11/5/24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ústavu</a:t>
            </a:r>
          </a:p>
          <a:p>
            <a:r>
              <a:rPr lang="cs-CZ" sz="1400" dirty="0"/>
              <a:t>Fakulta strojního inženýrství</a:t>
            </a:r>
          </a:p>
          <a:p>
            <a:r>
              <a:rPr lang="cs-CZ" sz="1400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Kontakt / </a:t>
            </a:r>
            <a:r>
              <a:rPr lang="cs-CZ" dirty="0" err="1"/>
              <a:t>Contact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70552" cy="7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70552" cy="7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7607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7607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Autor / </a:t>
            </a:r>
            <a:r>
              <a:rPr lang="cs-CZ" dirty="0" err="1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Manufacturing Technology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Manufacturing Technology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ust.fme.vutbr.cz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Jan </a:t>
            </a:r>
            <a:r>
              <a:rPr lang="en-GB" dirty="0" err="1"/>
              <a:t>Zouhar</a:t>
            </a:r>
            <a:r>
              <a:rPr lang="en-GB" dirty="0"/>
              <a:t>, Ph.D.</a:t>
            </a:r>
          </a:p>
          <a:p>
            <a:r>
              <a:rPr lang="en-US" spc="50" dirty="0"/>
              <a:t>Director of the Institute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zouhar@fme.vutbr.cz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strojírenské technologie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strojírenské technologie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ust.fme.vutbr.cz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Jan </a:t>
            </a:r>
            <a:r>
              <a:rPr lang="en-GB" dirty="0" err="1"/>
              <a:t>Zouhar</a:t>
            </a:r>
            <a:r>
              <a:rPr lang="en-GB" dirty="0"/>
              <a:t>, Ph.D.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ředitel</a:t>
            </a:r>
            <a:r>
              <a:rPr lang="en-GB" dirty="0"/>
              <a:t> </a:t>
            </a:r>
            <a:r>
              <a:rPr lang="en-GB" dirty="0" err="1"/>
              <a:t>ústavu</a:t>
            </a:r>
            <a:endParaRPr lang="en-GB" dirty="0"/>
          </a:p>
          <a:p>
            <a:pPr algn="l">
              <a:spcAft>
                <a:spcPts val="0"/>
              </a:spcAft>
            </a:pPr>
            <a:r>
              <a:rPr lang="en-GB" dirty="0"/>
              <a:t>zouhar@fme.vutbr.cz</a:t>
            </a:r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00007258.FSI_CS-EN_Ustav-UST" id="{F1C53373-A213-E74E-82FF-483A9B1E2881}" vid="{0CFCF11C-40DB-984B-BE98-770510A39BA0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00007258.FSI_CS-EN_Ustav-UST" id="{F1C53373-A213-E74E-82FF-483A9B1E2881}" vid="{B8E4B009-1530-DA48-B49D-E25BB3244D98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00007258.FSI_CS-EN_Ustav-UST" id="{F1C53373-A213-E74E-82FF-483A9B1E2881}" vid="{3EA07A91-5952-9A42-AE88-54C9EFFD91A5}"/>
    </a:ext>
  </a:extLst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00007258.FSI_CS-EN_Ustav-UST" id="{F1C53373-A213-E74E-82FF-483A9B1E2881}" vid="{500A419B-0A4A-C447-B95D-4803A25D4928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Macintosh PowerPoint</Application>
  <PresentationFormat>Předvádění na obrazovce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CS</vt:lpstr>
      <vt:lpstr>EN</vt:lpstr>
      <vt:lpstr>Blue</vt:lpstr>
      <vt:lpstr>Cover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Hopfinger</dc:creator>
  <cp:lastModifiedBy>Pavel Heriban</cp:lastModifiedBy>
  <cp:revision>2</cp:revision>
  <dcterms:created xsi:type="dcterms:W3CDTF">2024-05-28T15:07:53Z</dcterms:created>
  <dcterms:modified xsi:type="dcterms:W3CDTF">2024-11-05T08:13:41Z</dcterms:modified>
</cp:coreProperties>
</file>